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29"/>
  </p:notesMasterIdLst>
  <p:sldIdLst>
    <p:sldId id="335" r:id="rId7"/>
    <p:sldId id="267" r:id="rId8"/>
    <p:sldId id="332" r:id="rId9"/>
    <p:sldId id="333" r:id="rId10"/>
    <p:sldId id="262" r:id="rId11"/>
    <p:sldId id="263" r:id="rId12"/>
    <p:sldId id="265" r:id="rId13"/>
    <p:sldId id="266" r:id="rId14"/>
    <p:sldId id="307" r:id="rId15"/>
    <p:sldId id="321" r:id="rId16"/>
    <p:sldId id="306" r:id="rId17"/>
    <p:sldId id="329" r:id="rId18"/>
    <p:sldId id="330" r:id="rId19"/>
    <p:sldId id="327" r:id="rId20"/>
    <p:sldId id="305" r:id="rId21"/>
    <p:sldId id="334" r:id="rId22"/>
    <p:sldId id="264" r:id="rId23"/>
    <p:sldId id="313" r:id="rId24"/>
    <p:sldId id="314" r:id="rId25"/>
    <p:sldId id="325" r:id="rId26"/>
    <p:sldId id="328" r:id="rId27"/>
    <p:sldId id="269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2D4EF0-E7BB-4D58-A89C-EE55F237B324}" v="21" dt="2021-03-16T08:39:19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196" autoAdjust="0"/>
  </p:normalViewPr>
  <p:slideViewPr>
    <p:cSldViewPr snapToGrid="0">
      <p:cViewPr varScale="1">
        <p:scale>
          <a:sx n="73" d="100"/>
          <a:sy n="73" d="100"/>
        </p:scale>
        <p:origin x="9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38E7E050-78FA-4188-8EAA-253AC2A175D8}"/>
    <pc:docChg chg="custSel mod addSld modSld">
      <pc:chgData name="Stijn Weijermars" userId="e364d0b9-009e-4116-b78a-a86aed516e71" providerId="ADAL" clId="{38E7E050-78FA-4188-8EAA-253AC2A175D8}" dt="2019-09-23T11:16:22.879" v="974" actId="20577"/>
      <pc:docMkLst>
        <pc:docMk/>
      </pc:docMkLst>
      <pc:sldChg chg="modSp">
        <pc:chgData name="Stijn Weijermars" userId="e364d0b9-009e-4116-b78a-a86aed516e71" providerId="ADAL" clId="{38E7E050-78FA-4188-8EAA-253AC2A175D8}" dt="2019-09-23T11:16:22.879" v="974" actId="20577"/>
        <pc:sldMkLst>
          <pc:docMk/>
          <pc:sldMk cId="1461493698" sldId="257"/>
        </pc:sldMkLst>
        <pc:spChg chg="mod">
          <ac:chgData name="Stijn Weijermars" userId="e364d0b9-009e-4116-b78a-a86aed516e71" providerId="ADAL" clId="{38E7E050-78FA-4188-8EAA-253AC2A175D8}" dt="2019-09-23T11:16:22.879" v="974" actId="20577"/>
          <ac:spMkLst>
            <pc:docMk/>
            <pc:sldMk cId="1461493698" sldId="257"/>
            <ac:spMk id="3" creationId="{00000000-0000-0000-0000-000000000000}"/>
          </ac:spMkLst>
        </pc:spChg>
      </pc:sldChg>
      <pc:sldChg chg="modSp">
        <pc:chgData name="Stijn Weijermars" userId="e364d0b9-009e-4116-b78a-a86aed516e71" providerId="ADAL" clId="{38E7E050-78FA-4188-8EAA-253AC2A175D8}" dt="2019-09-17T07:03:33.405" v="0" actId="14100"/>
        <pc:sldMkLst>
          <pc:docMk/>
          <pc:sldMk cId="3386715360" sldId="262"/>
        </pc:sldMkLst>
        <pc:spChg chg="mod">
          <ac:chgData name="Stijn Weijermars" userId="e364d0b9-009e-4116-b78a-a86aed516e71" providerId="ADAL" clId="{38E7E050-78FA-4188-8EAA-253AC2A175D8}" dt="2019-09-17T07:03:33.405" v="0" actId="14100"/>
          <ac:spMkLst>
            <pc:docMk/>
            <pc:sldMk cId="3386715360" sldId="262"/>
            <ac:spMk id="5" creationId="{00000000-0000-0000-0000-000000000000}"/>
          </ac:spMkLst>
        </pc:spChg>
      </pc:sldChg>
      <pc:sldChg chg="modSp">
        <pc:chgData name="Stijn Weijermars" userId="e364d0b9-009e-4116-b78a-a86aed516e71" providerId="ADAL" clId="{38E7E050-78FA-4188-8EAA-253AC2A175D8}" dt="2019-09-17T07:04:58.410" v="4" actId="255"/>
        <pc:sldMkLst>
          <pc:docMk/>
          <pc:sldMk cId="392836130" sldId="265"/>
        </pc:sldMkLst>
        <pc:spChg chg="mod">
          <ac:chgData name="Stijn Weijermars" userId="e364d0b9-009e-4116-b78a-a86aed516e71" providerId="ADAL" clId="{38E7E050-78FA-4188-8EAA-253AC2A175D8}" dt="2019-09-17T07:04:58.410" v="4" actId="255"/>
          <ac:spMkLst>
            <pc:docMk/>
            <pc:sldMk cId="392836130" sldId="265"/>
            <ac:spMk id="6" creationId="{66B3E312-1A68-469E-95D2-0097EB8FB3C4}"/>
          </ac:spMkLst>
        </pc:spChg>
      </pc:sldChg>
      <pc:sldChg chg="modSp">
        <pc:chgData name="Stijn Weijermars" userId="e364d0b9-009e-4116-b78a-a86aed516e71" providerId="ADAL" clId="{38E7E050-78FA-4188-8EAA-253AC2A175D8}" dt="2019-09-17T07:08:08.729" v="6" actId="113"/>
        <pc:sldMkLst>
          <pc:docMk/>
          <pc:sldMk cId="1578208669" sldId="266"/>
        </pc:sldMkLst>
        <pc:spChg chg="mod">
          <ac:chgData name="Stijn Weijermars" userId="e364d0b9-009e-4116-b78a-a86aed516e71" providerId="ADAL" clId="{38E7E050-78FA-4188-8EAA-253AC2A175D8}" dt="2019-09-17T07:08:08.729" v="6" actId="113"/>
          <ac:spMkLst>
            <pc:docMk/>
            <pc:sldMk cId="1578208669" sldId="266"/>
            <ac:spMk id="2" creationId="{4AF533F3-CE05-44A5-9AF7-748B8174CAF9}"/>
          </ac:spMkLst>
        </pc:spChg>
      </pc:sldChg>
      <pc:sldChg chg="addSp delSp modSp add">
        <pc:chgData name="Stijn Weijermars" userId="e364d0b9-009e-4116-b78a-a86aed516e71" providerId="ADAL" clId="{38E7E050-78FA-4188-8EAA-253AC2A175D8}" dt="2019-09-17T07:20:53.520" v="24" actId="1076"/>
        <pc:sldMkLst>
          <pc:docMk/>
          <pc:sldMk cId="4106804809" sldId="267"/>
        </pc:sldMkLst>
        <pc:spChg chg="del">
          <ac:chgData name="Stijn Weijermars" userId="e364d0b9-009e-4116-b78a-a86aed516e71" providerId="ADAL" clId="{38E7E050-78FA-4188-8EAA-253AC2A175D8}" dt="2019-09-17T07:19:07.082" v="11" actId="478"/>
          <ac:spMkLst>
            <pc:docMk/>
            <pc:sldMk cId="4106804809" sldId="267"/>
            <ac:spMk id="2" creationId="{0C3B2511-F4EE-4AB6-B30A-C08590C7BD44}"/>
          </ac:spMkLst>
        </pc:spChg>
        <pc:spChg chg="mod">
          <ac:chgData name="Stijn Weijermars" userId="e364d0b9-009e-4116-b78a-a86aed516e71" providerId="ADAL" clId="{38E7E050-78FA-4188-8EAA-253AC2A175D8}" dt="2019-09-17T07:20:53.520" v="24" actId="1076"/>
          <ac:spMkLst>
            <pc:docMk/>
            <pc:sldMk cId="4106804809" sldId="267"/>
            <ac:spMk id="3" creationId="{7489BB6B-86C3-47F9-8CE7-EACA96F7B23D}"/>
          </ac:spMkLst>
        </pc:spChg>
        <pc:picChg chg="add mod modCrop">
          <ac:chgData name="Stijn Weijermars" userId="e364d0b9-009e-4116-b78a-a86aed516e71" providerId="ADAL" clId="{38E7E050-78FA-4188-8EAA-253AC2A175D8}" dt="2019-09-17T07:20:34.380" v="18" actId="14100"/>
          <ac:picMkLst>
            <pc:docMk/>
            <pc:sldMk cId="4106804809" sldId="267"/>
            <ac:picMk id="4" creationId="{0A9F119E-26C5-430C-BBD9-DA06003E3F9B}"/>
          </ac:picMkLst>
        </pc:picChg>
      </pc:sldChg>
      <pc:sldChg chg="addSp delSp modSp add mod setBg">
        <pc:chgData name="Stijn Weijermars" userId="e364d0b9-009e-4116-b78a-a86aed516e71" providerId="ADAL" clId="{38E7E050-78FA-4188-8EAA-253AC2A175D8}" dt="2019-09-17T07:31:13.746" v="972" actId="692"/>
        <pc:sldMkLst>
          <pc:docMk/>
          <pc:sldMk cId="3069383143" sldId="268"/>
        </pc:sldMkLst>
        <pc:spChg chg="mod">
          <ac:chgData name="Stijn Weijermars" userId="e364d0b9-009e-4116-b78a-a86aed516e71" providerId="ADAL" clId="{38E7E050-78FA-4188-8EAA-253AC2A175D8}" dt="2019-09-17T07:29:50.246" v="961" actId="207"/>
          <ac:spMkLst>
            <pc:docMk/>
            <pc:sldMk cId="3069383143" sldId="268"/>
            <ac:spMk id="2" creationId="{D3E410C2-1CA6-47C3-AA94-2FEB13C192CB}"/>
          </ac:spMkLst>
        </pc:spChg>
        <pc:spChg chg="mod">
          <ac:chgData name="Stijn Weijermars" userId="e364d0b9-009e-4116-b78a-a86aed516e71" providerId="ADAL" clId="{38E7E050-78FA-4188-8EAA-253AC2A175D8}" dt="2019-09-17T07:29:43.443" v="959" actId="207"/>
          <ac:spMkLst>
            <pc:docMk/>
            <pc:sldMk cId="3069383143" sldId="268"/>
            <ac:spMk id="3" creationId="{74EC0E6C-1930-4A1F-B181-CC88CB0F5B81}"/>
          </ac:spMkLst>
        </pc:spChg>
        <pc:spChg chg="del">
          <ac:chgData name="Stijn Weijermars" userId="e364d0b9-009e-4116-b78a-a86aed516e71" providerId="ADAL" clId="{38E7E050-78FA-4188-8EAA-253AC2A175D8}" dt="2019-09-17T07:22:33.125" v="101" actId="478"/>
          <ac:spMkLst>
            <pc:docMk/>
            <pc:sldMk cId="3069383143" sldId="268"/>
            <ac:spMk id="4" creationId="{922BF048-3B1F-4337-A05D-06315E6DFB89}"/>
          </ac:spMkLst>
        </pc:spChg>
        <pc:spChg chg="add">
          <ac:chgData name="Stijn Weijermars" userId="e364d0b9-009e-4116-b78a-a86aed516e71" providerId="ADAL" clId="{38E7E050-78FA-4188-8EAA-253AC2A175D8}" dt="2019-09-17T07:28:46.442" v="944" actId="26606"/>
          <ac:spMkLst>
            <pc:docMk/>
            <pc:sldMk cId="3069383143" sldId="268"/>
            <ac:spMk id="10" creationId="{AFA67CD3-AB4E-4A7A-BEB8-53C445D8C44E}"/>
          </ac:spMkLst>
        </pc:spChg>
        <pc:spChg chg="add">
          <ac:chgData name="Stijn Weijermars" userId="e364d0b9-009e-4116-b78a-a86aed516e71" providerId="ADAL" clId="{38E7E050-78FA-4188-8EAA-253AC2A175D8}" dt="2019-09-17T07:28:46.442" v="944" actId="26606"/>
          <ac:spMkLst>
            <pc:docMk/>
            <pc:sldMk cId="3069383143" sldId="268"/>
            <ac:spMk id="14" creationId="{339C8D78-A644-462F-B674-F440635E5353}"/>
          </ac:spMkLst>
        </pc:spChg>
        <pc:picChg chg="add mod">
          <ac:chgData name="Stijn Weijermars" userId="e364d0b9-009e-4116-b78a-a86aed516e71" providerId="ADAL" clId="{38E7E050-78FA-4188-8EAA-253AC2A175D8}" dt="2019-09-17T07:31:13.746" v="972" actId="692"/>
          <ac:picMkLst>
            <pc:docMk/>
            <pc:sldMk cId="3069383143" sldId="268"/>
            <ac:picMk id="7" creationId="{C7974C78-F7F0-4D41-893C-54AF8B7BFB7A}"/>
          </ac:picMkLst>
        </pc:picChg>
        <pc:picChg chg="add">
          <ac:chgData name="Stijn Weijermars" userId="e364d0b9-009e-4116-b78a-a86aed516e71" providerId="ADAL" clId="{38E7E050-78FA-4188-8EAA-253AC2A175D8}" dt="2019-09-17T07:28:46.442" v="944" actId="26606"/>
          <ac:picMkLst>
            <pc:docMk/>
            <pc:sldMk cId="3069383143" sldId="268"/>
            <ac:picMk id="12" creationId="{07CF545F-9C2E-4446-97CD-AD92990C2B68}"/>
          </ac:picMkLst>
        </pc:picChg>
      </pc:sldChg>
    </pc:docChg>
  </pc:docChgLst>
  <pc:docChgLst>
    <pc:chgData name="Stijn Weijermars" userId="e364d0b9-009e-4116-b78a-a86aed516e71" providerId="ADAL" clId="{E342595B-78E7-4E12-869F-CED534B7278C}"/>
    <pc:docChg chg="undo custSel mod addSld delSld modSld modMainMaster">
      <pc:chgData name="Stijn Weijermars" userId="e364d0b9-009e-4116-b78a-a86aed516e71" providerId="ADAL" clId="{E342595B-78E7-4E12-869F-CED534B7278C}" dt="2019-09-16T15:15:43.107" v="483" actId="207"/>
      <pc:docMkLst>
        <pc:docMk/>
      </pc:docMkLst>
      <pc:sldChg chg="addSp delSp modSp mod setBg delDesignElem">
        <pc:chgData name="Stijn Weijermars" userId="e364d0b9-009e-4116-b78a-a86aed516e71" providerId="ADAL" clId="{E342595B-78E7-4E12-869F-CED534B7278C}" dt="2019-09-16T13:45:18.249" v="135"/>
        <pc:sldMkLst>
          <pc:docMk/>
          <pc:sldMk cId="1461493698" sldId="257"/>
        </pc:sldMkLst>
        <pc:spChg chg="mod">
          <ac:chgData name="Stijn Weijermars" userId="e364d0b9-009e-4116-b78a-a86aed516e71" providerId="ADAL" clId="{E342595B-78E7-4E12-869F-CED534B7278C}" dt="2019-09-16T13:45:11.002" v="134" actId="26606"/>
          <ac:spMkLst>
            <pc:docMk/>
            <pc:sldMk cId="1461493698" sldId="257"/>
            <ac:spMk id="2" creationId="{00000000-0000-0000-0000-000000000000}"/>
          </ac:spMkLst>
        </pc:spChg>
        <pc:spChg chg="mod">
          <ac:chgData name="Stijn Weijermars" userId="e364d0b9-009e-4116-b78a-a86aed516e71" providerId="ADAL" clId="{E342595B-78E7-4E12-869F-CED534B7278C}" dt="2019-09-16T13:45:11.002" v="134" actId="26606"/>
          <ac:spMkLst>
            <pc:docMk/>
            <pc:sldMk cId="1461493698" sldId="257"/>
            <ac:spMk id="3" creationId="{00000000-0000-0000-0000-000000000000}"/>
          </ac:spMkLst>
        </pc:spChg>
        <pc:spChg chg="add del">
          <ac:chgData name="Stijn Weijermars" userId="e364d0b9-009e-4116-b78a-a86aed516e71" providerId="ADAL" clId="{E342595B-78E7-4E12-869F-CED534B7278C}" dt="2019-09-16T13:43:24.651" v="126" actId="26606"/>
          <ac:spMkLst>
            <pc:docMk/>
            <pc:sldMk cId="1461493698" sldId="257"/>
            <ac:spMk id="5" creationId="{23962611-DFD5-4092-AAFD-559E3DFCE2C9}"/>
          </ac:spMkLst>
        </pc:spChg>
        <pc:spChg chg="add del">
          <ac:chgData name="Stijn Weijermars" userId="e364d0b9-009e-4116-b78a-a86aed516e71" providerId="ADAL" clId="{E342595B-78E7-4E12-869F-CED534B7278C}" dt="2019-09-16T13:39:46.542" v="103"/>
          <ac:spMkLst>
            <pc:docMk/>
            <pc:sldMk cId="1461493698" sldId="257"/>
            <ac:spMk id="8" creationId="{23962611-DFD5-4092-AAFD-559E3DFCE2C9}"/>
          </ac:spMkLst>
        </pc:spChg>
        <pc:spChg chg="add del">
          <ac:chgData name="Stijn Weijermars" userId="e364d0b9-009e-4116-b78a-a86aed516e71" providerId="ADAL" clId="{E342595B-78E7-4E12-869F-CED534B7278C}" dt="2019-09-16T13:45:11.002" v="134" actId="26606"/>
          <ac:spMkLst>
            <pc:docMk/>
            <pc:sldMk cId="1461493698" sldId="257"/>
            <ac:spMk id="11" creationId="{25168E7B-6D42-4B3A-B7A1-17D4C49EC903}"/>
          </ac:spMkLst>
        </pc:spChg>
        <pc:spChg chg="add">
          <ac:chgData name="Stijn Weijermars" userId="e364d0b9-009e-4116-b78a-a86aed516e71" providerId="ADAL" clId="{E342595B-78E7-4E12-869F-CED534B7278C}" dt="2019-09-16T13:45:11.002" v="134" actId="26606"/>
          <ac:spMkLst>
            <pc:docMk/>
            <pc:sldMk cId="1461493698" sldId="257"/>
            <ac:spMk id="18" creationId="{23962611-DFD5-4092-AAFD-559E3DFCE2C9}"/>
          </ac:spMkLst>
        </pc:spChg>
        <pc:picChg chg="add del">
          <ac:chgData name="Stijn Weijermars" userId="e364d0b9-009e-4116-b78a-a86aed516e71" providerId="ADAL" clId="{E342595B-78E7-4E12-869F-CED534B7278C}" dt="2019-09-16T13:43:24.651" v="126" actId="26606"/>
          <ac:picMkLst>
            <pc:docMk/>
            <pc:sldMk cId="1461493698" sldId="257"/>
            <ac:picMk id="6" creationId="{2270F1FA-0425-408F-9861-80BF5AFB276D}"/>
          </ac:picMkLst>
        </pc:picChg>
        <pc:picChg chg="add del">
          <ac:chgData name="Stijn Weijermars" userId="e364d0b9-009e-4116-b78a-a86aed516e71" providerId="ADAL" clId="{E342595B-78E7-4E12-869F-CED534B7278C}" dt="2019-09-16T13:39:46.542" v="103"/>
          <ac:picMkLst>
            <pc:docMk/>
            <pc:sldMk cId="1461493698" sldId="257"/>
            <ac:picMk id="10" creationId="{2270F1FA-0425-408F-9861-80BF5AFB276D}"/>
          </ac:picMkLst>
        </pc:picChg>
        <pc:picChg chg="add del">
          <ac:chgData name="Stijn Weijermars" userId="e364d0b9-009e-4116-b78a-a86aed516e71" providerId="ADAL" clId="{E342595B-78E7-4E12-869F-CED534B7278C}" dt="2019-09-16T13:45:11.002" v="134" actId="26606"/>
          <ac:picMkLst>
            <pc:docMk/>
            <pc:sldMk cId="1461493698" sldId="257"/>
            <ac:picMk id="13" creationId="{98A030C2-9F23-4593-9F99-7B73C232A4C9}"/>
          </ac:picMkLst>
        </pc:picChg>
        <pc:picChg chg="add">
          <ac:chgData name="Stijn Weijermars" userId="e364d0b9-009e-4116-b78a-a86aed516e71" providerId="ADAL" clId="{E342595B-78E7-4E12-869F-CED534B7278C}" dt="2019-09-16T13:45:11.002" v="134" actId="26606"/>
          <ac:picMkLst>
            <pc:docMk/>
            <pc:sldMk cId="1461493698" sldId="257"/>
            <ac:picMk id="20" creationId="{2270F1FA-0425-408F-9861-80BF5AFB276D}"/>
          </ac:picMkLst>
        </pc:picChg>
      </pc:sldChg>
      <pc:sldChg chg="del">
        <pc:chgData name="Stijn Weijermars" userId="e364d0b9-009e-4116-b78a-a86aed516e71" providerId="ADAL" clId="{E342595B-78E7-4E12-869F-CED534B7278C}" dt="2019-09-16T13:22:56.663" v="40" actId="2696"/>
        <pc:sldMkLst>
          <pc:docMk/>
          <pc:sldMk cId="1511493363" sldId="258"/>
        </pc:sldMkLst>
      </pc:sldChg>
      <pc:sldChg chg="del">
        <pc:chgData name="Stijn Weijermars" userId="e364d0b9-009e-4116-b78a-a86aed516e71" providerId="ADAL" clId="{E342595B-78E7-4E12-869F-CED534B7278C}" dt="2019-09-16T13:22:59.393" v="41" actId="2696"/>
        <pc:sldMkLst>
          <pc:docMk/>
          <pc:sldMk cId="3757792688" sldId="259"/>
        </pc:sldMkLst>
      </pc:sldChg>
      <pc:sldChg chg="addSp delSp modSp mod setBg setFolMasterObjs">
        <pc:chgData name="Stijn Weijermars" userId="e364d0b9-009e-4116-b78a-a86aed516e71" providerId="ADAL" clId="{E342595B-78E7-4E12-869F-CED534B7278C}" dt="2019-09-16T14:06:54.514" v="185" actId="207"/>
        <pc:sldMkLst>
          <pc:docMk/>
          <pc:sldMk cId="1556774682" sldId="260"/>
        </pc:sldMkLst>
        <pc:spChg chg="mod ord">
          <ac:chgData name="Stijn Weijermars" userId="e364d0b9-009e-4116-b78a-a86aed516e71" providerId="ADAL" clId="{E342595B-78E7-4E12-869F-CED534B7278C}" dt="2019-09-16T14:06:54.514" v="185" actId="207"/>
          <ac:spMkLst>
            <pc:docMk/>
            <pc:sldMk cId="1556774682" sldId="260"/>
            <ac:spMk id="2" creationId="{00000000-0000-0000-0000-000000000000}"/>
          </ac:spMkLst>
        </pc:spChg>
        <pc:spChg chg="add del">
          <ac:chgData name="Stijn Weijermars" userId="e364d0b9-009e-4116-b78a-a86aed516e71" providerId="ADAL" clId="{E342595B-78E7-4E12-869F-CED534B7278C}" dt="2019-09-16T13:48:35.896" v="139" actId="26606"/>
          <ac:spMkLst>
            <pc:docMk/>
            <pc:sldMk cId="1556774682" sldId="260"/>
            <ac:spMk id="9" creationId="{6753252F-4873-4F63-801D-CC719279A7D5}"/>
          </ac:spMkLst>
        </pc:spChg>
        <pc:spChg chg="add del">
          <ac:chgData name="Stijn Weijermars" userId="e364d0b9-009e-4116-b78a-a86aed516e71" providerId="ADAL" clId="{E342595B-78E7-4E12-869F-CED534B7278C}" dt="2019-09-16T13:48:35.896" v="139" actId="26606"/>
          <ac:spMkLst>
            <pc:docMk/>
            <pc:sldMk cId="1556774682" sldId="260"/>
            <ac:spMk id="11" creationId="{047C8CCB-F95D-4249-92DD-651249D3535A}"/>
          </ac:spMkLst>
        </pc:spChg>
        <pc:spChg chg="add mod">
          <ac:chgData name="Stijn Weijermars" userId="e364d0b9-009e-4116-b78a-a86aed516e71" providerId="ADAL" clId="{E342595B-78E7-4E12-869F-CED534B7278C}" dt="2019-09-16T13:49:01.950" v="142" actId="26606"/>
          <ac:spMkLst>
            <pc:docMk/>
            <pc:sldMk cId="1556774682" sldId="260"/>
            <ac:spMk id="15" creationId="{EFA5EF3A-F29F-41CA-991D-07F4AF5A9683}"/>
          </ac:spMkLst>
        </pc:spChg>
        <pc:spChg chg="add del">
          <ac:chgData name="Stijn Weijermars" userId="e364d0b9-009e-4116-b78a-a86aed516e71" providerId="ADAL" clId="{E342595B-78E7-4E12-869F-CED534B7278C}" dt="2019-09-16T13:49:01.983" v="143" actId="26606"/>
          <ac:spMkLst>
            <pc:docMk/>
            <pc:sldMk cId="1556774682" sldId="260"/>
            <ac:spMk id="18" creationId="{F56F5174-31D9-4DBB-AAB7-A1FD7BDB1352}"/>
          </ac:spMkLst>
        </pc:spChg>
        <pc:spChg chg="add del">
          <ac:chgData name="Stijn Weijermars" userId="e364d0b9-009e-4116-b78a-a86aed516e71" providerId="ADAL" clId="{E342595B-78E7-4E12-869F-CED534B7278C}" dt="2019-09-16T13:49:01.983" v="143" actId="26606"/>
          <ac:spMkLst>
            <pc:docMk/>
            <pc:sldMk cId="1556774682" sldId="260"/>
            <ac:spMk id="22" creationId="{F9A95BEE-6BB1-4A28-A8E6-A34B2E42EF87}"/>
          </ac:spMkLst>
        </pc:spChg>
        <pc:spChg chg="add del">
          <ac:chgData name="Stijn Weijermars" userId="e364d0b9-009e-4116-b78a-a86aed516e71" providerId="ADAL" clId="{E342595B-78E7-4E12-869F-CED534B7278C}" dt="2019-09-16T13:49:01.950" v="142" actId="26606"/>
          <ac:spMkLst>
            <pc:docMk/>
            <pc:sldMk cId="1556774682" sldId="260"/>
            <ac:spMk id="27" creationId="{3CD9DF72-87A3-404E-A828-84CBF11A8303}"/>
          </ac:spMkLst>
        </pc:spChg>
        <pc:spChg chg="add">
          <ac:chgData name="Stijn Weijermars" userId="e364d0b9-009e-4116-b78a-a86aed516e71" providerId="ADAL" clId="{E342595B-78E7-4E12-869F-CED534B7278C}" dt="2019-09-16T13:49:01.983" v="143" actId="26606"/>
          <ac:spMkLst>
            <pc:docMk/>
            <pc:sldMk cId="1556774682" sldId="260"/>
            <ac:spMk id="31" creationId="{339C8D78-A644-462F-B674-F440635E5353}"/>
          </ac:spMkLst>
        </pc:spChg>
        <pc:spChg chg="add">
          <ac:chgData name="Stijn Weijermars" userId="e364d0b9-009e-4116-b78a-a86aed516e71" providerId="ADAL" clId="{E342595B-78E7-4E12-869F-CED534B7278C}" dt="2019-09-16T13:49:01.983" v="143" actId="26606"/>
          <ac:spMkLst>
            <pc:docMk/>
            <pc:sldMk cId="1556774682" sldId="260"/>
            <ac:spMk id="32" creationId="{AFA67CD3-AB4E-4A7A-BEB8-53C445D8C44E}"/>
          </ac:spMkLst>
        </pc:spChg>
        <pc:picChg chg="add mod ord modCrop">
          <ac:chgData name="Stijn Weijermars" userId="e364d0b9-009e-4116-b78a-a86aed516e71" providerId="ADAL" clId="{E342595B-78E7-4E12-869F-CED534B7278C}" dt="2019-09-16T14:05:39.391" v="169" actId="1076"/>
          <ac:picMkLst>
            <pc:docMk/>
            <pc:sldMk cId="1556774682" sldId="260"/>
            <ac:picMk id="4" creationId="{00000000-0000-0000-0000-000000000000}"/>
          </ac:picMkLst>
        </pc:picChg>
        <pc:picChg chg="del mod replId">
          <ac:chgData name="Stijn Weijermars" userId="e364d0b9-009e-4116-b78a-a86aed516e71" providerId="ADAL" clId="{E342595B-78E7-4E12-869F-CED534B7278C}" dt="2019-09-16T13:48:35.896" v="139" actId="26606"/>
          <ac:picMkLst>
            <pc:docMk/>
            <pc:sldMk cId="1556774682" sldId="260"/>
            <ac:picMk id="13" creationId="{00000000-0000-0000-0000-000000000000}"/>
          </ac:picMkLst>
        </pc:picChg>
        <pc:picChg chg="add del">
          <ac:chgData name="Stijn Weijermars" userId="e364d0b9-009e-4116-b78a-a86aed516e71" providerId="ADAL" clId="{E342595B-78E7-4E12-869F-CED534B7278C}" dt="2019-09-16T13:49:01.983" v="143" actId="26606"/>
          <ac:picMkLst>
            <pc:docMk/>
            <pc:sldMk cId="1556774682" sldId="260"/>
            <ac:picMk id="20" creationId="{AE113210-7872-481A-ADE6-3A05CCAF5EB2}"/>
          </ac:picMkLst>
        </pc:picChg>
        <pc:picChg chg="add">
          <ac:chgData name="Stijn Weijermars" userId="e364d0b9-009e-4116-b78a-a86aed516e71" providerId="ADAL" clId="{E342595B-78E7-4E12-869F-CED534B7278C}" dt="2019-09-16T13:49:01.983" v="143" actId="26606"/>
          <ac:picMkLst>
            <pc:docMk/>
            <pc:sldMk cId="1556774682" sldId="260"/>
            <ac:picMk id="33" creationId="{07CF545F-9C2E-4446-97CD-AD92990C2B68}"/>
          </ac:picMkLst>
        </pc:picChg>
        <pc:cxnChg chg="add del">
          <ac:chgData name="Stijn Weijermars" userId="e364d0b9-009e-4116-b78a-a86aed516e71" providerId="ADAL" clId="{E342595B-78E7-4E12-869F-CED534B7278C}" dt="2019-09-16T13:49:01.950" v="142" actId="26606"/>
          <ac:cxnSpMkLst>
            <pc:docMk/>
            <pc:sldMk cId="1556774682" sldId="260"/>
            <ac:cxnSpMk id="29" creationId="{20E3A342-4D61-4E3F-AF90-1AB42AEB96CC}"/>
          </ac:cxnSpMkLst>
        </pc:cxnChg>
      </pc:sldChg>
      <pc:sldChg chg="addSp delSp modSp mod setBg">
        <pc:chgData name="Stijn Weijermars" userId="e364d0b9-009e-4116-b78a-a86aed516e71" providerId="ADAL" clId="{E342595B-78E7-4E12-869F-CED534B7278C}" dt="2019-09-16T14:09:21.885" v="212" actId="1076"/>
        <pc:sldMkLst>
          <pc:docMk/>
          <pc:sldMk cId="3298928991" sldId="261"/>
        </pc:sldMkLst>
        <pc:spChg chg="mod ord">
          <ac:chgData name="Stijn Weijermars" userId="e364d0b9-009e-4116-b78a-a86aed516e71" providerId="ADAL" clId="{E342595B-78E7-4E12-869F-CED534B7278C}" dt="2019-09-16T14:09:07.627" v="208" actId="207"/>
          <ac:spMkLst>
            <pc:docMk/>
            <pc:sldMk cId="3298928991" sldId="261"/>
            <ac:spMk id="2" creationId="{00000000-0000-0000-0000-000000000000}"/>
          </ac:spMkLst>
        </pc:spChg>
        <pc:spChg chg="add del">
          <ac:chgData name="Stijn Weijermars" userId="e364d0b9-009e-4116-b78a-a86aed516e71" providerId="ADAL" clId="{E342595B-78E7-4E12-869F-CED534B7278C}" dt="2019-09-16T13:53:51.781" v="151" actId="26606"/>
          <ac:spMkLst>
            <pc:docMk/>
            <pc:sldMk cId="3298928991" sldId="261"/>
            <ac:spMk id="71" creationId="{84867EAF-AE1D-4322-9DE8-383AE3F7BCD9}"/>
          </ac:spMkLst>
        </pc:spChg>
        <pc:spChg chg="add del">
          <ac:chgData name="Stijn Weijermars" userId="e364d0b9-009e-4116-b78a-a86aed516e71" providerId="ADAL" clId="{E342595B-78E7-4E12-869F-CED534B7278C}" dt="2019-09-16T13:42:31.815" v="124" actId="26606"/>
          <ac:spMkLst>
            <pc:docMk/>
            <pc:sldMk cId="3298928991" sldId="261"/>
            <ac:spMk id="135" creationId="{0BC9EFE1-D8CB-4668-9980-DB108327A794}"/>
          </ac:spMkLst>
        </pc:spChg>
        <pc:spChg chg="add del">
          <ac:chgData name="Stijn Weijermars" userId="e364d0b9-009e-4116-b78a-a86aed516e71" providerId="ADAL" clId="{E342595B-78E7-4E12-869F-CED534B7278C}" dt="2019-09-16T13:42:31.815" v="124" actId="26606"/>
          <ac:spMkLst>
            <pc:docMk/>
            <pc:sldMk cId="3298928991" sldId="261"/>
            <ac:spMk id="139" creationId="{77DA6D33-2D62-458C-BF5D-DBF612FD557E}"/>
          </ac:spMkLst>
        </pc:spChg>
        <pc:spChg chg="add del">
          <ac:chgData name="Stijn Weijermars" userId="e364d0b9-009e-4116-b78a-a86aed516e71" providerId="ADAL" clId="{E342595B-78E7-4E12-869F-CED534B7278C}" dt="2019-09-16T14:09:18.372" v="211" actId="478"/>
          <ac:spMkLst>
            <pc:docMk/>
            <pc:sldMk cId="3298928991" sldId="261"/>
            <ac:spMk id="1030" creationId="{D96E345E-D8B8-42AB-8B07-3B80153834F8}"/>
          </ac:spMkLst>
        </pc:spChg>
        <pc:picChg chg="add del">
          <ac:chgData name="Stijn Weijermars" userId="e364d0b9-009e-4116-b78a-a86aed516e71" providerId="ADAL" clId="{E342595B-78E7-4E12-869F-CED534B7278C}" dt="2019-09-16T13:53:51.781" v="151" actId="26606"/>
          <ac:picMkLst>
            <pc:docMk/>
            <pc:sldMk cId="3298928991" sldId="261"/>
            <ac:picMk id="73" creationId="{40676238-7F95-4EEB-836A-7D23927873AD}"/>
          </ac:picMkLst>
        </pc:picChg>
        <pc:picChg chg="add del">
          <ac:chgData name="Stijn Weijermars" userId="e364d0b9-009e-4116-b78a-a86aed516e71" providerId="ADAL" clId="{E342595B-78E7-4E12-869F-CED534B7278C}" dt="2019-09-16T13:42:31.815" v="124" actId="26606"/>
          <ac:picMkLst>
            <pc:docMk/>
            <pc:sldMk cId="3298928991" sldId="261"/>
            <ac:picMk id="137" creationId="{7CBAE1BD-B8E4-4029-8AA2-C77E4FED9864}"/>
          </ac:picMkLst>
        </pc:picChg>
        <pc:picChg chg="add mod">
          <ac:chgData name="Stijn Weijermars" userId="e364d0b9-009e-4116-b78a-a86aed516e71" providerId="ADAL" clId="{E342595B-78E7-4E12-869F-CED534B7278C}" dt="2019-09-16T14:09:21.885" v="212" actId="1076"/>
          <ac:picMkLst>
            <pc:docMk/>
            <pc:sldMk cId="3298928991" sldId="261"/>
            <ac:picMk id="1026" creationId="{00000000-0000-0000-0000-000000000000}"/>
          </ac:picMkLst>
        </pc:picChg>
        <pc:picChg chg="add">
          <ac:chgData name="Stijn Weijermars" userId="e364d0b9-009e-4116-b78a-a86aed516e71" providerId="ADAL" clId="{E342595B-78E7-4E12-869F-CED534B7278C}" dt="2019-09-16T13:53:51.781" v="151" actId="26606"/>
          <ac:picMkLst>
            <pc:docMk/>
            <pc:sldMk cId="3298928991" sldId="261"/>
            <ac:picMk id="1028" creationId="{54DDEBDD-D8BD-41A6-8A0D-B00E3768B0F9}"/>
          </ac:picMkLst>
        </pc:picChg>
        <pc:picChg chg="del mod replId">
          <ac:chgData name="Stijn Weijermars" userId="e364d0b9-009e-4116-b78a-a86aed516e71" providerId="ADAL" clId="{E342595B-78E7-4E12-869F-CED534B7278C}" dt="2019-09-16T13:53:51.781" v="151" actId="26606"/>
          <ac:picMkLst>
            <pc:docMk/>
            <pc:sldMk cId="3298928991" sldId="261"/>
            <ac:picMk id="1029" creationId="{00000000-0000-0000-0000-000000000000}"/>
          </ac:picMkLst>
        </pc:picChg>
      </pc:sldChg>
      <pc:sldChg chg="addSp modSp">
        <pc:chgData name="Stijn Weijermars" userId="e364d0b9-009e-4116-b78a-a86aed516e71" providerId="ADAL" clId="{E342595B-78E7-4E12-869F-CED534B7278C}" dt="2019-09-16T14:11:36.240" v="230" actId="207"/>
        <pc:sldMkLst>
          <pc:docMk/>
          <pc:sldMk cId="3386715360" sldId="262"/>
        </pc:sldMkLst>
        <pc:spChg chg="mod">
          <ac:chgData name="Stijn Weijermars" userId="e364d0b9-009e-4116-b78a-a86aed516e71" providerId="ADAL" clId="{E342595B-78E7-4E12-869F-CED534B7278C}" dt="2019-09-16T14:10:24.947" v="216" actId="207"/>
          <ac:spMkLst>
            <pc:docMk/>
            <pc:sldMk cId="3386715360" sldId="262"/>
            <ac:spMk id="2" creationId="{00000000-0000-0000-0000-000000000000}"/>
          </ac:spMkLst>
        </pc:spChg>
        <pc:spChg chg="add mod">
          <ac:chgData name="Stijn Weijermars" userId="e364d0b9-009e-4116-b78a-a86aed516e71" providerId="ADAL" clId="{E342595B-78E7-4E12-869F-CED534B7278C}" dt="2019-09-16T14:11:36.240" v="230" actId="207"/>
          <ac:spMkLst>
            <pc:docMk/>
            <pc:sldMk cId="3386715360" sldId="262"/>
            <ac:spMk id="3" creationId="{C89F9659-705A-4A72-9577-7D3CA935DD2E}"/>
          </ac:spMkLst>
        </pc:spChg>
        <pc:picChg chg="mod">
          <ac:chgData name="Stijn Weijermars" userId="e364d0b9-009e-4116-b78a-a86aed516e71" providerId="ADAL" clId="{E342595B-78E7-4E12-869F-CED534B7278C}" dt="2019-09-16T14:11:12.612" v="226" actId="18131"/>
          <ac:picMkLst>
            <pc:docMk/>
            <pc:sldMk cId="3386715360" sldId="262"/>
            <ac:picMk id="2050" creationId="{00000000-0000-0000-0000-000000000000}"/>
          </ac:picMkLst>
        </pc:picChg>
      </pc:sldChg>
      <pc:sldChg chg="addSp modSp mod setBg">
        <pc:chgData name="Stijn Weijermars" userId="e364d0b9-009e-4116-b78a-a86aed516e71" providerId="ADAL" clId="{E342595B-78E7-4E12-869F-CED534B7278C}" dt="2019-09-16T14:11:52.140" v="231" actId="26606"/>
        <pc:sldMkLst>
          <pc:docMk/>
          <pc:sldMk cId="517123008" sldId="263"/>
        </pc:sldMkLst>
        <pc:spChg chg="add">
          <ac:chgData name="Stijn Weijermars" userId="e364d0b9-009e-4116-b78a-a86aed516e71" providerId="ADAL" clId="{E342595B-78E7-4E12-869F-CED534B7278C}" dt="2019-09-16T14:11:52.140" v="231" actId="26606"/>
          <ac:spMkLst>
            <pc:docMk/>
            <pc:sldMk cId="517123008" sldId="263"/>
            <ac:spMk id="11" creationId="{57845966-6EFC-468A-9CC7-BAB4B95854E7}"/>
          </ac:spMkLst>
        </pc:spChg>
        <pc:spChg chg="add">
          <ac:chgData name="Stijn Weijermars" userId="e364d0b9-009e-4116-b78a-a86aed516e71" providerId="ADAL" clId="{E342595B-78E7-4E12-869F-CED534B7278C}" dt="2019-09-16T14:11:52.140" v="231" actId="26606"/>
          <ac:spMkLst>
            <pc:docMk/>
            <pc:sldMk cId="517123008" sldId="263"/>
            <ac:spMk id="15" creationId="{ADAD1991-FFD1-4E94-ABAB-7560D33008E4}"/>
          </ac:spMkLst>
        </pc:spChg>
        <pc:picChg chg="mod">
          <ac:chgData name="Stijn Weijermars" userId="e364d0b9-009e-4116-b78a-a86aed516e71" providerId="ADAL" clId="{E342595B-78E7-4E12-869F-CED534B7278C}" dt="2019-09-16T14:11:52.140" v="231" actId="26606"/>
          <ac:picMkLst>
            <pc:docMk/>
            <pc:sldMk cId="517123008" sldId="263"/>
            <ac:picMk id="6" creationId="{00000000-0000-0000-0000-000000000000}"/>
          </ac:picMkLst>
        </pc:picChg>
        <pc:picChg chg="add">
          <ac:chgData name="Stijn Weijermars" userId="e364d0b9-009e-4116-b78a-a86aed516e71" providerId="ADAL" clId="{E342595B-78E7-4E12-869F-CED534B7278C}" dt="2019-09-16T14:11:52.140" v="231" actId="26606"/>
          <ac:picMkLst>
            <pc:docMk/>
            <pc:sldMk cId="517123008" sldId="263"/>
            <ac:picMk id="13" creationId="{75554383-98AF-4A47-BB65-705FAAA4BE6A}"/>
          </ac:picMkLst>
        </pc:picChg>
      </pc:sldChg>
      <pc:sldChg chg="addSp delSp modSp add mod setBg">
        <pc:chgData name="Stijn Weijermars" userId="e364d0b9-009e-4116-b78a-a86aed516e71" providerId="ADAL" clId="{E342595B-78E7-4E12-869F-CED534B7278C}" dt="2019-09-16T14:12:38.822" v="240" actId="207"/>
        <pc:sldMkLst>
          <pc:docMk/>
          <pc:sldMk cId="2071582039" sldId="264"/>
        </pc:sldMkLst>
        <pc:spChg chg="mod">
          <ac:chgData name="Stijn Weijermars" userId="e364d0b9-009e-4116-b78a-a86aed516e71" providerId="ADAL" clId="{E342595B-78E7-4E12-869F-CED534B7278C}" dt="2019-09-16T14:12:38.822" v="240" actId="207"/>
          <ac:spMkLst>
            <pc:docMk/>
            <pc:sldMk cId="2071582039" sldId="264"/>
            <ac:spMk id="2" creationId="{82A80F30-41DB-41F0-9D3C-351A0D6FD1EA}"/>
          </ac:spMkLst>
        </pc:spChg>
        <pc:spChg chg="del">
          <ac:chgData name="Stijn Weijermars" userId="e364d0b9-009e-4116-b78a-a86aed516e71" providerId="ADAL" clId="{E342595B-78E7-4E12-869F-CED534B7278C}" dt="2019-09-16T13:38:26.489" v="44"/>
          <ac:spMkLst>
            <pc:docMk/>
            <pc:sldMk cId="2071582039" sldId="264"/>
            <ac:spMk id="3" creationId="{E86029C5-A9FF-47C3-83A4-63FE826FCEDC}"/>
          </ac:spMkLst>
        </pc:spChg>
        <pc:spChg chg="del">
          <ac:chgData name="Stijn Weijermars" userId="e364d0b9-009e-4116-b78a-a86aed516e71" providerId="ADAL" clId="{E342595B-78E7-4E12-869F-CED534B7278C}" dt="2019-09-16T13:38:29.408" v="45" actId="478"/>
          <ac:spMkLst>
            <pc:docMk/>
            <pc:sldMk cId="2071582039" sldId="264"/>
            <ac:spMk id="4" creationId="{6256DFB8-01CC-4205-8E7A-B72A828FFDE6}"/>
          </ac:spMkLst>
        </pc:spChg>
        <pc:spChg chg="add del mod">
          <ac:chgData name="Stijn Weijermars" userId="e364d0b9-009e-4116-b78a-a86aed516e71" providerId="ADAL" clId="{E342595B-78E7-4E12-869F-CED534B7278C}" dt="2019-09-16T13:40:49.634" v="109" actId="478"/>
          <ac:spMkLst>
            <pc:docMk/>
            <pc:sldMk cId="2071582039" sldId="264"/>
            <ac:spMk id="9" creationId="{B87781B5-D197-4438-8117-0E37661BADEE}"/>
          </ac:spMkLst>
        </pc:spChg>
        <pc:spChg chg="add del">
          <ac:chgData name="Stijn Weijermars" userId="e364d0b9-009e-4116-b78a-a86aed516e71" providerId="ADAL" clId="{E342595B-78E7-4E12-869F-CED534B7278C}" dt="2019-09-16T14:12:29.563" v="239" actId="26606"/>
          <ac:spMkLst>
            <pc:docMk/>
            <pc:sldMk cId="2071582039" sldId="264"/>
            <ac:spMk id="12" creationId="{84867EAF-AE1D-4322-9DE8-383AE3F7BCD9}"/>
          </ac:spMkLst>
        </pc:spChg>
        <pc:picChg chg="add del mod">
          <ac:chgData name="Stijn Weijermars" userId="e364d0b9-009e-4116-b78a-a86aed516e71" providerId="ADAL" clId="{E342595B-78E7-4E12-869F-CED534B7278C}" dt="2019-09-16T13:40:46.692" v="108" actId="478"/>
          <ac:picMkLst>
            <pc:docMk/>
            <pc:sldMk cId="2071582039" sldId="264"/>
            <ac:picMk id="5" creationId="{C6B13AA2-E3E9-41AC-851C-7D0A067E8004}"/>
          </ac:picMkLst>
        </pc:picChg>
        <pc:picChg chg="add del">
          <ac:chgData name="Stijn Weijermars" userId="e364d0b9-009e-4116-b78a-a86aed516e71" providerId="ADAL" clId="{E342595B-78E7-4E12-869F-CED534B7278C}" dt="2019-09-16T13:39:22.450" v="100"/>
          <ac:picMkLst>
            <pc:docMk/>
            <pc:sldMk cId="2071582039" sldId="264"/>
            <ac:picMk id="6" creationId="{C2897FB0-F214-4483-AD97-2FD08E5DBB9C}"/>
          </ac:picMkLst>
        </pc:picChg>
        <pc:picChg chg="add mod modCrop">
          <ac:chgData name="Stijn Weijermars" userId="e364d0b9-009e-4116-b78a-a86aed516e71" providerId="ADAL" clId="{E342595B-78E7-4E12-869F-CED534B7278C}" dt="2019-09-16T14:12:29.563" v="239" actId="26606"/>
          <ac:picMkLst>
            <pc:docMk/>
            <pc:sldMk cId="2071582039" sldId="264"/>
            <ac:picMk id="7" creationId="{6305CBC5-2AD7-4F66-86E8-1F441351C36D}"/>
          </ac:picMkLst>
        </pc:picChg>
        <pc:picChg chg="add del">
          <ac:chgData name="Stijn Weijermars" userId="e364d0b9-009e-4116-b78a-a86aed516e71" providerId="ADAL" clId="{E342595B-78E7-4E12-869F-CED534B7278C}" dt="2019-09-16T14:12:29.563" v="239" actId="26606"/>
          <ac:picMkLst>
            <pc:docMk/>
            <pc:sldMk cId="2071582039" sldId="264"/>
            <ac:picMk id="14" creationId="{40676238-7F95-4EEB-836A-7D23927873AD}"/>
          </ac:picMkLst>
        </pc:picChg>
      </pc:sldChg>
      <pc:sldChg chg="del">
        <pc:chgData name="Stijn Weijermars" userId="e364d0b9-009e-4116-b78a-a86aed516e71" providerId="ADAL" clId="{E342595B-78E7-4E12-869F-CED534B7278C}" dt="2019-09-16T13:23:20.965" v="42" actId="2696"/>
        <pc:sldMkLst>
          <pc:docMk/>
          <pc:sldMk cId="4165998769" sldId="264"/>
        </pc:sldMkLst>
      </pc:sldChg>
      <pc:sldChg chg="addSp delSp modSp add mod setBg setClrOvrMap">
        <pc:chgData name="Stijn Weijermars" userId="e364d0b9-009e-4116-b78a-a86aed516e71" providerId="ADAL" clId="{E342595B-78E7-4E12-869F-CED534B7278C}" dt="2019-09-16T14:42:16.553" v="350" actId="403"/>
        <pc:sldMkLst>
          <pc:docMk/>
          <pc:sldMk cId="392836130" sldId="265"/>
        </pc:sldMkLst>
        <pc:spChg chg="mod ord">
          <ac:chgData name="Stijn Weijermars" userId="e364d0b9-009e-4116-b78a-a86aed516e71" providerId="ADAL" clId="{E342595B-78E7-4E12-869F-CED534B7278C}" dt="2019-09-16T14:39:01.522" v="252" actId="26606"/>
          <ac:spMkLst>
            <pc:docMk/>
            <pc:sldMk cId="392836130" sldId="265"/>
            <ac:spMk id="2" creationId="{CDD67346-CFAB-4BA4-AEDC-838D0A01733D}"/>
          </ac:spMkLst>
        </pc:spChg>
        <pc:spChg chg="del mod">
          <ac:chgData name="Stijn Weijermars" userId="e364d0b9-009e-4116-b78a-a86aed516e71" providerId="ADAL" clId="{E342595B-78E7-4E12-869F-CED534B7278C}" dt="2019-09-16T14:38:24.163" v="245" actId="478"/>
          <ac:spMkLst>
            <pc:docMk/>
            <pc:sldMk cId="392836130" sldId="265"/>
            <ac:spMk id="3" creationId="{91113899-BCB0-478C-9993-E7DDA7BE990D}"/>
          </ac:spMkLst>
        </pc:spChg>
        <pc:spChg chg="del mod">
          <ac:chgData name="Stijn Weijermars" userId="e364d0b9-009e-4116-b78a-a86aed516e71" providerId="ADAL" clId="{E342595B-78E7-4E12-869F-CED534B7278C}" dt="2019-09-16T14:38:21.421" v="243" actId="478"/>
          <ac:spMkLst>
            <pc:docMk/>
            <pc:sldMk cId="392836130" sldId="265"/>
            <ac:spMk id="4" creationId="{95E2E7EA-01CF-402C-B33F-CF2AE44E7AC1}"/>
          </ac:spMkLst>
        </pc:spChg>
        <pc:spChg chg="add mod">
          <ac:chgData name="Stijn Weijermars" userId="e364d0b9-009e-4116-b78a-a86aed516e71" providerId="ADAL" clId="{E342595B-78E7-4E12-869F-CED534B7278C}" dt="2019-09-16T14:42:16.553" v="350" actId="403"/>
          <ac:spMkLst>
            <pc:docMk/>
            <pc:sldMk cId="392836130" sldId="265"/>
            <ac:spMk id="6" creationId="{66B3E312-1A68-469E-95D2-0097EB8FB3C4}"/>
          </ac:spMkLst>
        </pc:spChg>
        <pc:spChg chg="add del">
          <ac:chgData name="Stijn Weijermars" userId="e364d0b9-009e-4116-b78a-a86aed516e71" providerId="ADAL" clId="{E342595B-78E7-4E12-869F-CED534B7278C}" dt="2019-09-16T14:39:01.522" v="252" actId="26606"/>
          <ac:spMkLst>
            <pc:docMk/>
            <pc:sldMk cId="392836130" sldId="265"/>
            <ac:spMk id="7" creationId="{71B2258F-86CA-4D4D-8270-BC05FCDEBFB3}"/>
          </ac:spMkLst>
        </pc:spChg>
        <pc:spChg chg="add del">
          <ac:chgData name="Stijn Weijermars" userId="e364d0b9-009e-4116-b78a-a86aed516e71" providerId="ADAL" clId="{E342595B-78E7-4E12-869F-CED534B7278C}" dt="2019-09-16T14:38:41.559" v="248" actId="26606"/>
          <ac:spMkLst>
            <pc:docMk/>
            <pc:sldMk cId="392836130" sldId="265"/>
            <ac:spMk id="10" creationId="{37C89E4B-3C9F-44B9-8B86-D9E3D112D8EC}"/>
          </ac:spMkLst>
        </pc:spChg>
        <pc:picChg chg="add mod">
          <ac:chgData name="Stijn Weijermars" userId="e364d0b9-009e-4116-b78a-a86aed516e71" providerId="ADAL" clId="{E342595B-78E7-4E12-869F-CED534B7278C}" dt="2019-09-16T14:39:15.508" v="256" actId="14100"/>
          <ac:picMkLst>
            <pc:docMk/>
            <pc:sldMk cId="392836130" sldId="265"/>
            <ac:picMk id="5" creationId="{8AD6B176-3EC4-4D6B-8377-745F17CD7728}"/>
          </ac:picMkLst>
        </pc:picChg>
        <pc:cxnChg chg="add del">
          <ac:chgData name="Stijn Weijermars" userId="e364d0b9-009e-4116-b78a-a86aed516e71" providerId="ADAL" clId="{E342595B-78E7-4E12-869F-CED534B7278C}" dt="2019-09-16T14:38:41.559" v="248" actId="26606"/>
          <ac:cxnSpMkLst>
            <pc:docMk/>
            <pc:sldMk cId="392836130" sldId="265"/>
            <ac:cxnSpMk id="12" creationId="{AA2EAA10-076F-46BD-8F0F-B9A2FB77A85C}"/>
          </ac:cxnSpMkLst>
        </pc:cxnChg>
        <pc:cxnChg chg="add del">
          <ac:chgData name="Stijn Weijermars" userId="e364d0b9-009e-4116-b78a-a86aed516e71" providerId="ADAL" clId="{E342595B-78E7-4E12-869F-CED534B7278C}" dt="2019-09-16T14:38:41.559" v="248" actId="26606"/>
          <ac:cxnSpMkLst>
            <pc:docMk/>
            <pc:sldMk cId="392836130" sldId="265"/>
            <ac:cxnSpMk id="14" creationId="{D891E407-403B-4764-86C9-33A56D3BCAA3}"/>
          </ac:cxnSpMkLst>
        </pc:cxnChg>
      </pc:sldChg>
      <pc:sldChg chg="addSp delSp modSp add">
        <pc:chgData name="Stijn Weijermars" userId="e364d0b9-009e-4116-b78a-a86aed516e71" providerId="ADAL" clId="{E342595B-78E7-4E12-869F-CED534B7278C}" dt="2019-09-16T15:15:43.107" v="483" actId="207"/>
        <pc:sldMkLst>
          <pc:docMk/>
          <pc:sldMk cId="1578208669" sldId="266"/>
        </pc:sldMkLst>
        <pc:spChg chg="mod">
          <ac:chgData name="Stijn Weijermars" userId="e364d0b9-009e-4116-b78a-a86aed516e71" providerId="ADAL" clId="{E342595B-78E7-4E12-869F-CED534B7278C}" dt="2019-09-16T15:15:43.107" v="483" actId="207"/>
          <ac:spMkLst>
            <pc:docMk/>
            <pc:sldMk cId="1578208669" sldId="266"/>
            <ac:spMk id="2" creationId="{4AF533F3-CE05-44A5-9AF7-748B8174CAF9}"/>
          </ac:spMkLst>
        </pc:spChg>
        <pc:spChg chg="del">
          <ac:chgData name="Stijn Weijermars" userId="e364d0b9-009e-4116-b78a-a86aed516e71" providerId="ADAL" clId="{E342595B-78E7-4E12-869F-CED534B7278C}" dt="2019-09-16T14:54:13.707" v="418" actId="478"/>
          <ac:spMkLst>
            <pc:docMk/>
            <pc:sldMk cId="1578208669" sldId="266"/>
            <ac:spMk id="3" creationId="{6BDE5F09-F447-4215-B05E-6197E98C9B27}"/>
          </ac:spMkLst>
        </pc:spChg>
        <pc:spChg chg="del">
          <ac:chgData name="Stijn Weijermars" userId="e364d0b9-009e-4116-b78a-a86aed516e71" providerId="ADAL" clId="{E342595B-78E7-4E12-869F-CED534B7278C}" dt="2019-09-16T14:54:10.571" v="417" actId="478"/>
          <ac:spMkLst>
            <pc:docMk/>
            <pc:sldMk cId="1578208669" sldId="266"/>
            <ac:spMk id="4" creationId="{0F5DFDD5-3AFF-4B03-BA12-309D5629258F}"/>
          </ac:spMkLst>
        </pc:spChg>
        <pc:picChg chg="add mod ord modCrop">
          <ac:chgData name="Stijn Weijermars" userId="e364d0b9-009e-4116-b78a-a86aed516e71" providerId="ADAL" clId="{E342595B-78E7-4E12-869F-CED534B7278C}" dt="2019-09-16T14:54:53.043" v="425" actId="167"/>
          <ac:picMkLst>
            <pc:docMk/>
            <pc:sldMk cId="1578208669" sldId="266"/>
            <ac:picMk id="5" creationId="{55B1F963-C798-452A-92B0-70BF85AAD466}"/>
          </ac:picMkLst>
        </pc:picChg>
      </pc:sldChg>
      <pc:sldMasterChg chg="setBg modSldLayout">
        <pc:chgData name="Stijn Weijermars" userId="e364d0b9-009e-4116-b78a-a86aed516e71" providerId="ADAL" clId="{E342595B-78E7-4E12-869F-CED534B7278C}" dt="2019-09-16T13:45:18.249" v="135"/>
        <pc:sldMasterMkLst>
          <pc:docMk/>
          <pc:sldMasterMk cId="4282917839" sldId="2147483660"/>
        </pc:sldMasterMkLst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4041535525" sldId="2147483661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362295175" sldId="2147483662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1704665124" sldId="2147483663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1180754828" sldId="2147483664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2808033236" sldId="2147483665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3827826084" sldId="2147483666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381587431" sldId="2147483667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2554596744" sldId="2147483668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4094939498" sldId="2147483669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3220276626" sldId="2147483670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276272631" sldId="2147483671"/>
          </pc:sldLayoutMkLst>
        </pc:sldLayoutChg>
      </pc:sldMasterChg>
    </pc:docChg>
  </pc:docChgLst>
  <pc:docChgLst>
    <pc:chgData name="Marieke Drabbe" userId="b9b1a049-6b87-453c-9d4e-1b3ea0ffd634" providerId="ADAL" clId="{212D4EF0-E7BB-4D58-A89C-EE55F237B324}"/>
    <pc:docChg chg="undo custSel addSld delSld modSld sldOrd">
      <pc:chgData name="Marieke Drabbe" userId="b9b1a049-6b87-453c-9d4e-1b3ea0ffd634" providerId="ADAL" clId="{212D4EF0-E7BB-4D58-A89C-EE55F237B324}" dt="2021-03-16T08:40:10.767" v="637" actId="20577"/>
      <pc:docMkLst>
        <pc:docMk/>
      </pc:docMkLst>
      <pc:sldChg chg="modSp del mod">
        <pc:chgData name="Marieke Drabbe" userId="b9b1a049-6b87-453c-9d4e-1b3ea0ffd634" providerId="ADAL" clId="{212D4EF0-E7BB-4D58-A89C-EE55F237B324}" dt="2021-03-15T12:54:45.654" v="328" actId="47"/>
        <pc:sldMkLst>
          <pc:docMk/>
          <pc:sldMk cId="1461493698" sldId="257"/>
        </pc:sldMkLst>
        <pc:spChg chg="mod">
          <ac:chgData name="Marieke Drabbe" userId="b9b1a049-6b87-453c-9d4e-1b3ea0ffd634" providerId="ADAL" clId="{212D4EF0-E7BB-4D58-A89C-EE55F237B324}" dt="2021-03-09T09:56:19.089" v="2" actId="20577"/>
          <ac:spMkLst>
            <pc:docMk/>
            <pc:sldMk cId="1461493698" sldId="257"/>
            <ac:spMk id="3" creationId="{00000000-0000-0000-0000-000000000000}"/>
          </ac:spMkLst>
        </pc:spChg>
      </pc:sldChg>
      <pc:sldChg chg="delSp del mod">
        <pc:chgData name="Marieke Drabbe" userId="b9b1a049-6b87-453c-9d4e-1b3ea0ffd634" providerId="ADAL" clId="{212D4EF0-E7BB-4D58-A89C-EE55F237B324}" dt="2021-03-15T12:55:58.172" v="370" actId="47"/>
        <pc:sldMkLst>
          <pc:docMk/>
          <pc:sldMk cId="1556774682" sldId="260"/>
        </pc:sldMkLst>
        <pc:spChg chg="del">
          <ac:chgData name="Marieke Drabbe" userId="b9b1a049-6b87-453c-9d4e-1b3ea0ffd634" providerId="ADAL" clId="{212D4EF0-E7BB-4D58-A89C-EE55F237B324}" dt="2021-03-09T08:56:15.980" v="0" actId="478"/>
          <ac:spMkLst>
            <pc:docMk/>
            <pc:sldMk cId="1556774682" sldId="260"/>
            <ac:spMk id="15" creationId="{EFA5EF3A-F29F-41CA-991D-07F4AF5A9683}"/>
          </ac:spMkLst>
        </pc:spChg>
      </pc:sldChg>
      <pc:sldChg chg="del">
        <pc:chgData name="Marieke Drabbe" userId="b9b1a049-6b87-453c-9d4e-1b3ea0ffd634" providerId="ADAL" clId="{212D4EF0-E7BB-4D58-A89C-EE55F237B324}" dt="2021-03-15T12:59:10.576" v="374" actId="47"/>
        <pc:sldMkLst>
          <pc:docMk/>
          <pc:sldMk cId="3298928991" sldId="261"/>
        </pc:sldMkLst>
      </pc:sldChg>
      <pc:sldChg chg="addSp delSp modSp mod">
        <pc:chgData name="Marieke Drabbe" userId="b9b1a049-6b87-453c-9d4e-1b3ea0ffd634" providerId="ADAL" clId="{212D4EF0-E7BB-4D58-A89C-EE55F237B324}" dt="2021-03-15T12:59:47.137" v="375" actId="26606"/>
        <pc:sldMkLst>
          <pc:docMk/>
          <pc:sldMk cId="517123008" sldId="263"/>
        </pc:sldMkLst>
        <pc:spChg chg="del">
          <ac:chgData name="Marieke Drabbe" userId="b9b1a049-6b87-453c-9d4e-1b3ea0ffd634" providerId="ADAL" clId="{212D4EF0-E7BB-4D58-A89C-EE55F237B324}" dt="2021-03-15T12:59:47.137" v="375" actId="26606"/>
          <ac:spMkLst>
            <pc:docMk/>
            <pc:sldMk cId="517123008" sldId="263"/>
            <ac:spMk id="11" creationId="{57845966-6EFC-468A-9CC7-BAB4B95854E7}"/>
          </ac:spMkLst>
        </pc:spChg>
        <pc:spChg chg="del">
          <ac:chgData name="Marieke Drabbe" userId="b9b1a049-6b87-453c-9d4e-1b3ea0ffd634" providerId="ADAL" clId="{212D4EF0-E7BB-4D58-A89C-EE55F237B324}" dt="2021-03-15T12:59:47.137" v="375" actId="26606"/>
          <ac:spMkLst>
            <pc:docMk/>
            <pc:sldMk cId="517123008" sldId="263"/>
            <ac:spMk id="15" creationId="{ADAD1991-FFD1-4E94-ABAB-7560D33008E4}"/>
          </ac:spMkLst>
        </pc:spChg>
        <pc:spChg chg="add">
          <ac:chgData name="Marieke Drabbe" userId="b9b1a049-6b87-453c-9d4e-1b3ea0ffd634" providerId="ADAL" clId="{212D4EF0-E7BB-4D58-A89C-EE55F237B324}" dt="2021-03-15T12:59:47.137" v="375" actId="26606"/>
          <ac:spMkLst>
            <pc:docMk/>
            <pc:sldMk cId="517123008" sldId="263"/>
            <ac:spMk id="20" creationId="{32BC26D8-82FB-445E-AA49-62A77D7C1EE0}"/>
          </ac:spMkLst>
        </pc:spChg>
        <pc:spChg chg="add">
          <ac:chgData name="Marieke Drabbe" userId="b9b1a049-6b87-453c-9d4e-1b3ea0ffd634" providerId="ADAL" clId="{212D4EF0-E7BB-4D58-A89C-EE55F237B324}" dt="2021-03-15T12:59:47.137" v="375" actId="26606"/>
          <ac:spMkLst>
            <pc:docMk/>
            <pc:sldMk cId="517123008" sldId="263"/>
            <ac:spMk id="22" creationId="{CB44330D-EA18-4254-AA95-EB49948539B8}"/>
          </ac:spMkLst>
        </pc:spChg>
        <pc:picChg chg="mod">
          <ac:chgData name="Marieke Drabbe" userId="b9b1a049-6b87-453c-9d4e-1b3ea0ffd634" providerId="ADAL" clId="{212D4EF0-E7BB-4D58-A89C-EE55F237B324}" dt="2021-03-15T12:59:47.137" v="375" actId="26606"/>
          <ac:picMkLst>
            <pc:docMk/>
            <pc:sldMk cId="517123008" sldId="263"/>
            <ac:picMk id="6" creationId="{00000000-0000-0000-0000-000000000000}"/>
          </ac:picMkLst>
        </pc:picChg>
        <pc:picChg chg="del">
          <ac:chgData name="Marieke Drabbe" userId="b9b1a049-6b87-453c-9d4e-1b3ea0ffd634" providerId="ADAL" clId="{212D4EF0-E7BB-4D58-A89C-EE55F237B324}" dt="2021-03-15T12:59:47.137" v="375" actId="26606"/>
          <ac:picMkLst>
            <pc:docMk/>
            <pc:sldMk cId="517123008" sldId="263"/>
            <ac:picMk id="13" creationId="{75554383-98AF-4A47-BB65-705FAAA4BE6A}"/>
          </ac:picMkLst>
        </pc:picChg>
      </pc:sldChg>
      <pc:sldChg chg="addSp delSp modSp mod ord setBg">
        <pc:chgData name="Marieke Drabbe" userId="b9b1a049-6b87-453c-9d4e-1b3ea0ffd634" providerId="ADAL" clId="{212D4EF0-E7BB-4D58-A89C-EE55F237B324}" dt="2021-03-15T13:15:20.988" v="563"/>
        <pc:sldMkLst>
          <pc:docMk/>
          <pc:sldMk cId="2071582039" sldId="264"/>
        </pc:sldMkLst>
        <pc:spChg chg="mod">
          <ac:chgData name="Marieke Drabbe" userId="b9b1a049-6b87-453c-9d4e-1b3ea0ffd634" providerId="ADAL" clId="{212D4EF0-E7BB-4D58-A89C-EE55F237B324}" dt="2021-03-15T13:14:06.938" v="540" actId="26606"/>
          <ac:spMkLst>
            <pc:docMk/>
            <pc:sldMk cId="2071582039" sldId="264"/>
            <ac:spMk id="2" creationId="{82A80F30-41DB-41F0-9D3C-351A0D6FD1EA}"/>
          </ac:spMkLst>
        </pc:spChg>
        <pc:spChg chg="add mod ord">
          <ac:chgData name="Marieke Drabbe" userId="b9b1a049-6b87-453c-9d4e-1b3ea0ffd634" providerId="ADAL" clId="{212D4EF0-E7BB-4D58-A89C-EE55F237B324}" dt="2021-03-15T13:14:54.853" v="559" actId="5793"/>
          <ac:spMkLst>
            <pc:docMk/>
            <pc:sldMk cId="2071582039" sldId="264"/>
            <ac:spMk id="5" creationId="{D41CFFBC-8AFC-43BD-9508-8A69573ED39B}"/>
          </ac:spMkLst>
        </pc:spChg>
        <pc:picChg chg="del">
          <ac:chgData name="Marieke Drabbe" userId="b9b1a049-6b87-453c-9d4e-1b3ea0ffd634" providerId="ADAL" clId="{212D4EF0-E7BB-4D58-A89C-EE55F237B324}" dt="2021-03-15T13:06:36.661" v="389" actId="478"/>
          <ac:picMkLst>
            <pc:docMk/>
            <pc:sldMk cId="2071582039" sldId="264"/>
            <ac:picMk id="7" creationId="{6305CBC5-2AD7-4F66-86E8-1F441351C36D}"/>
          </ac:picMkLst>
        </pc:picChg>
        <pc:picChg chg="add mod">
          <ac:chgData name="Marieke Drabbe" userId="b9b1a049-6b87-453c-9d4e-1b3ea0ffd634" providerId="ADAL" clId="{212D4EF0-E7BB-4D58-A89C-EE55F237B324}" dt="2021-03-15T13:14:06.938" v="540" actId="26606"/>
          <ac:picMkLst>
            <pc:docMk/>
            <pc:sldMk cId="2071582039" sldId="264"/>
            <ac:picMk id="3074" creationId="{198AB07D-0EFA-4046-B034-00DE58B77045}"/>
          </ac:picMkLst>
        </pc:picChg>
      </pc:sldChg>
      <pc:sldChg chg="ord">
        <pc:chgData name="Marieke Drabbe" userId="b9b1a049-6b87-453c-9d4e-1b3ea0ffd634" providerId="ADAL" clId="{212D4EF0-E7BB-4D58-A89C-EE55F237B324}" dt="2021-03-15T12:55:55.523" v="369"/>
        <pc:sldMkLst>
          <pc:docMk/>
          <pc:sldMk cId="4106804809" sldId="267"/>
        </pc:sldMkLst>
      </pc:sldChg>
      <pc:sldChg chg="del">
        <pc:chgData name="Marieke Drabbe" userId="b9b1a049-6b87-453c-9d4e-1b3ea0ffd634" providerId="ADAL" clId="{212D4EF0-E7BB-4D58-A89C-EE55F237B324}" dt="2021-03-15T12:14:17.975" v="3" actId="47"/>
        <pc:sldMkLst>
          <pc:docMk/>
          <pc:sldMk cId="3069383143" sldId="268"/>
        </pc:sldMkLst>
      </pc:sldChg>
      <pc:sldChg chg="add del">
        <pc:chgData name="Marieke Drabbe" userId="b9b1a049-6b87-453c-9d4e-1b3ea0ffd634" providerId="ADAL" clId="{212D4EF0-E7BB-4D58-A89C-EE55F237B324}" dt="2021-03-15T12:22:22.617" v="5"/>
        <pc:sldMkLst>
          <pc:docMk/>
          <pc:sldMk cId="1902443866" sldId="305"/>
        </pc:sldMkLst>
      </pc:sldChg>
      <pc:sldChg chg="addSp delSp modSp add del mod setBg">
        <pc:chgData name="Marieke Drabbe" userId="b9b1a049-6b87-453c-9d4e-1b3ea0ffd634" providerId="ADAL" clId="{212D4EF0-E7BB-4D58-A89C-EE55F237B324}" dt="2021-03-15T12:48:10.457" v="221" actId="1076"/>
        <pc:sldMkLst>
          <pc:docMk/>
          <pc:sldMk cId="2566054996" sldId="306"/>
        </pc:sldMkLst>
        <pc:spChg chg="mod">
          <ac:chgData name="Marieke Drabbe" userId="b9b1a049-6b87-453c-9d4e-1b3ea0ffd634" providerId="ADAL" clId="{212D4EF0-E7BB-4D58-A89C-EE55F237B324}" dt="2021-03-15T12:47:59.073" v="219" actId="26606"/>
          <ac:spMkLst>
            <pc:docMk/>
            <pc:sldMk cId="2566054996" sldId="306"/>
            <ac:spMk id="2" creationId="{00000000-0000-0000-0000-000000000000}"/>
          </ac:spMkLst>
        </pc:spChg>
        <pc:spChg chg="add del mod">
          <ac:chgData name="Marieke Drabbe" userId="b9b1a049-6b87-453c-9d4e-1b3ea0ffd634" providerId="ADAL" clId="{212D4EF0-E7BB-4D58-A89C-EE55F237B324}" dt="2021-03-15T12:47:37.656" v="209" actId="478"/>
          <ac:spMkLst>
            <pc:docMk/>
            <pc:sldMk cId="2566054996" sldId="306"/>
            <ac:spMk id="6" creationId="{0E73D478-E834-44CB-AE43-8C1BD5B51536}"/>
          </ac:spMkLst>
        </pc:spChg>
        <pc:spChg chg="add">
          <ac:chgData name="Marieke Drabbe" userId="b9b1a049-6b87-453c-9d4e-1b3ea0ffd634" providerId="ADAL" clId="{212D4EF0-E7BB-4D58-A89C-EE55F237B324}" dt="2021-03-15T12:47:59.073" v="219" actId="26606"/>
          <ac:spMkLst>
            <pc:docMk/>
            <pc:sldMk cId="2566054996" sldId="306"/>
            <ac:spMk id="71" creationId="{D12DDE76-C203-4047-9998-63900085B5E8}"/>
          </ac:spMkLst>
        </pc:spChg>
        <pc:picChg chg="del">
          <ac:chgData name="Marieke Drabbe" userId="b9b1a049-6b87-453c-9d4e-1b3ea0ffd634" providerId="ADAL" clId="{212D4EF0-E7BB-4D58-A89C-EE55F237B324}" dt="2021-03-15T12:44:30.869" v="174" actId="478"/>
          <ac:picMkLst>
            <pc:docMk/>
            <pc:sldMk cId="2566054996" sldId="306"/>
            <ac:picMk id="3" creationId="{00000000-0000-0000-0000-000000000000}"/>
          </ac:picMkLst>
        </pc:picChg>
        <pc:picChg chg="add del mod">
          <ac:chgData name="Marieke Drabbe" userId="b9b1a049-6b87-453c-9d4e-1b3ea0ffd634" providerId="ADAL" clId="{212D4EF0-E7BB-4D58-A89C-EE55F237B324}" dt="2021-03-15T12:47:25.498" v="204" actId="478"/>
          <ac:picMkLst>
            <pc:docMk/>
            <pc:sldMk cId="2566054996" sldId="306"/>
            <ac:picMk id="5" creationId="{CE240679-E3ED-40E4-BF06-2E9EDC8D2D4B}"/>
          </ac:picMkLst>
        </pc:picChg>
        <pc:picChg chg="add mod">
          <ac:chgData name="Marieke Drabbe" userId="b9b1a049-6b87-453c-9d4e-1b3ea0ffd634" providerId="ADAL" clId="{212D4EF0-E7BB-4D58-A89C-EE55F237B324}" dt="2021-03-15T12:48:10.457" v="221" actId="1076"/>
          <ac:picMkLst>
            <pc:docMk/>
            <pc:sldMk cId="2566054996" sldId="306"/>
            <ac:picMk id="1026" creationId="{EBFF594E-E0A1-4C71-A269-43B3C5AEBB40}"/>
          </ac:picMkLst>
        </pc:picChg>
      </pc:sldChg>
      <pc:sldChg chg="add del">
        <pc:chgData name="Marieke Drabbe" userId="b9b1a049-6b87-453c-9d4e-1b3ea0ffd634" providerId="ADAL" clId="{212D4EF0-E7BB-4D58-A89C-EE55F237B324}" dt="2021-03-15T12:22:22.617" v="5"/>
        <pc:sldMkLst>
          <pc:docMk/>
          <pc:sldMk cId="1939798292" sldId="307"/>
        </pc:sldMkLst>
      </pc:sldChg>
      <pc:sldChg chg="add del ord">
        <pc:chgData name="Marieke Drabbe" userId="b9b1a049-6b87-453c-9d4e-1b3ea0ffd634" providerId="ADAL" clId="{212D4EF0-E7BB-4D58-A89C-EE55F237B324}" dt="2021-03-15T13:18:58.121" v="599"/>
        <pc:sldMkLst>
          <pc:docMk/>
          <pc:sldMk cId="694497343" sldId="313"/>
        </pc:sldMkLst>
      </pc:sldChg>
      <pc:sldChg chg="add del ord">
        <pc:chgData name="Marieke Drabbe" userId="b9b1a049-6b87-453c-9d4e-1b3ea0ffd634" providerId="ADAL" clId="{212D4EF0-E7BB-4D58-A89C-EE55F237B324}" dt="2021-03-15T13:18:55.892" v="597"/>
        <pc:sldMkLst>
          <pc:docMk/>
          <pc:sldMk cId="992993541" sldId="314"/>
        </pc:sldMkLst>
      </pc:sldChg>
      <pc:sldChg chg="add del">
        <pc:chgData name="Marieke Drabbe" userId="b9b1a049-6b87-453c-9d4e-1b3ea0ffd634" providerId="ADAL" clId="{212D4EF0-E7BB-4D58-A89C-EE55F237B324}" dt="2021-03-15T12:30:34.312" v="35" actId="47"/>
        <pc:sldMkLst>
          <pc:docMk/>
          <pc:sldMk cId="1337825929" sldId="316"/>
        </pc:sldMkLst>
      </pc:sldChg>
      <pc:sldChg chg="add del">
        <pc:chgData name="Marieke Drabbe" userId="b9b1a049-6b87-453c-9d4e-1b3ea0ffd634" providerId="ADAL" clId="{212D4EF0-E7BB-4D58-A89C-EE55F237B324}" dt="2021-03-15T12:30:36.077" v="36" actId="47"/>
        <pc:sldMkLst>
          <pc:docMk/>
          <pc:sldMk cId="2407879199" sldId="317"/>
        </pc:sldMkLst>
      </pc:sldChg>
      <pc:sldChg chg="add del">
        <pc:chgData name="Marieke Drabbe" userId="b9b1a049-6b87-453c-9d4e-1b3ea0ffd634" providerId="ADAL" clId="{212D4EF0-E7BB-4D58-A89C-EE55F237B324}" dt="2021-03-15T12:30:37.039" v="37" actId="47"/>
        <pc:sldMkLst>
          <pc:docMk/>
          <pc:sldMk cId="3196135311" sldId="318"/>
        </pc:sldMkLst>
      </pc:sldChg>
      <pc:sldChg chg="add del">
        <pc:chgData name="Marieke Drabbe" userId="b9b1a049-6b87-453c-9d4e-1b3ea0ffd634" providerId="ADAL" clId="{212D4EF0-E7BB-4D58-A89C-EE55F237B324}" dt="2021-03-15T12:22:22.617" v="5"/>
        <pc:sldMkLst>
          <pc:docMk/>
          <pc:sldMk cId="1199936769" sldId="321"/>
        </pc:sldMkLst>
      </pc:sldChg>
      <pc:sldChg chg="addSp modSp add del mod setBg">
        <pc:chgData name="Marieke Drabbe" userId="b9b1a049-6b87-453c-9d4e-1b3ea0ffd634" providerId="ADAL" clId="{212D4EF0-E7BB-4D58-A89C-EE55F237B324}" dt="2021-03-15T13:16:48.077" v="582" actId="27636"/>
        <pc:sldMkLst>
          <pc:docMk/>
          <pc:sldMk cId="2275545818" sldId="325"/>
        </pc:sldMkLst>
        <pc:spChg chg="mod">
          <ac:chgData name="Marieke Drabbe" userId="b9b1a049-6b87-453c-9d4e-1b3ea0ffd634" providerId="ADAL" clId="{212D4EF0-E7BB-4D58-A89C-EE55F237B324}" dt="2021-03-15T13:16:37.129" v="577" actId="14100"/>
          <ac:spMkLst>
            <pc:docMk/>
            <pc:sldMk cId="2275545818" sldId="325"/>
            <ac:spMk id="2" creationId="{00000000-0000-0000-0000-000000000000}"/>
          </ac:spMkLst>
        </pc:spChg>
        <pc:spChg chg="add mod ord">
          <ac:chgData name="Marieke Drabbe" userId="b9b1a049-6b87-453c-9d4e-1b3ea0ffd634" providerId="ADAL" clId="{212D4EF0-E7BB-4D58-A89C-EE55F237B324}" dt="2021-03-15T13:16:48.077" v="582" actId="27636"/>
          <ac:spMkLst>
            <pc:docMk/>
            <pc:sldMk cId="2275545818" sldId="325"/>
            <ac:spMk id="4" creationId="{3E1373F0-3F00-4121-9B70-A12C224BF968}"/>
          </ac:spMkLst>
        </pc:spChg>
        <pc:picChg chg="add mod">
          <ac:chgData name="Marieke Drabbe" userId="b9b1a049-6b87-453c-9d4e-1b3ea0ffd634" providerId="ADAL" clId="{212D4EF0-E7BB-4D58-A89C-EE55F237B324}" dt="2021-03-15T13:16:20.649" v="573" actId="26606"/>
          <ac:picMkLst>
            <pc:docMk/>
            <pc:sldMk cId="2275545818" sldId="325"/>
            <ac:picMk id="4098" creationId="{A0286262-5C67-47EA-B6C8-1FD0DD3F52DE}"/>
          </ac:picMkLst>
        </pc:picChg>
      </pc:sldChg>
      <pc:sldChg chg="add del">
        <pc:chgData name="Marieke Drabbe" userId="b9b1a049-6b87-453c-9d4e-1b3ea0ffd634" providerId="ADAL" clId="{212D4EF0-E7BB-4D58-A89C-EE55F237B324}" dt="2021-03-15T12:22:22.617" v="5"/>
        <pc:sldMkLst>
          <pc:docMk/>
          <pc:sldMk cId="1561385009" sldId="327"/>
        </pc:sldMkLst>
      </pc:sldChg>
      <pc:sldChg chg="addSp delSp modSp new mod setBg">
        <pc:chgData name="Marieke Drabbe" userId="b9b1a049-6b87-453c-9d4e-1b3ea0ffd634" providerId="ADAL" clId="{212D4EF0-E7BB-4D58-A89C-EE55F237B324}" dt="2021-03-15T13:18:40.864" v="595" actId="1076"/>
        <pc:sldMkLst>
          <pc:docMk/>
          <pc:sldMk cId="1397548353" sldId="328"/>
        </pc:sldMkLst>
        <pc:spChg chg="mod">
          <ac:chgData name="Marieke Drabbe" userId="b9b1a049-6b87-453c-9d4e-1b3ea0ffd634" providerId="ADAL" clId="{212D4EF0-E7BB-4D58-A89C-EE55F237B324}" dt="2021-03-15T13:18:40.864" v="595" actId="1076"/>
          <ac:spMkLst>
            <pc:docMk/>
            <pc:sldMk cId="1397548353" sldId="328"/>
            <ac:spMk id="2" creationId="{2D7D6D56-AFD9-46CC-A9E9-B56E3F723B7E}"/>
          </ac:spMkLst>
        </pc:spChg>
        <pc:spChg chg="mod">
          <ac:chgData name="Marieke Drabbe" userId="b9b1a049-6b87-453c-9d4e-1b3ea0ffd634" providerId="ADAL" clId="{212D4EF0-E7BB-4D58-A89C-EE55F237B324}" dt="2021-03-15T13:18:34.158" v="593" actId="1076"/>
          <ac:spMkLst>
            <pc:docMk/>
            <pc:sldMk cId="1397548353" sldId="328"/>
            <ac:spMk id="3" creationId="{2F7BE345-5855-4A63-81FC-07B8FDAC8E02}"/>
          </ac:spMkLst>
        </pc:spChg>
        <pc:spChg chg="del mod">
          <ac:chgData name="Marieke Drabbe" userId="b9b1a049-6b87-453c-9d4e-1b3ea0ffd634" providerId="ADAL" clId="{212D4EF0-E7BB-4D58-A89C-EE55F237B324}" dt="2021-03-15T12:40:12.588" v="167" actId="478"/>
          <ac:spMkLst>
            <pc:docMk/>
            <pc:sldMk cId="1397548353" sldId="328"/>
            <ac:spMk id="4" creationId="{BB615A4A-8619-4182-84B2-C34B10813116}"/>
          </ac:spMkLst>
        </pc:spChg>
        <pc:spChg chg="add">
          <ac:chgData name="Marieke Drabbe" userId="b9b1a049-6b87-453c-9d4e-1b3ea0ffd634" providerId="ADAL" clId="{212D4EF0-E7BB-4D58-A89C-EE55F237B324}" dt="2021-03-15T13:18:11.565" v="584" actId="26606"/>
          <ac:spMkLst>
            <pc:docMk/>
            <pc:sldMk cId="1397548353" sldId="328"/>
            <ac:spMk id="71" creationId="{F821940F-7A1D-4ACC-85B4-A932898ABB37}"/>
          </ac:spMkLst>
        </pc:spChg>
        <pc:spChg chg="add">
          <ac:chgData name="Marieke Drabbe" userId="b9b1a049-6b87-453c-9d4e-1b3ea0ffd634" providerId="ADAL" clId="{212D4EF0-E7BB-4D58-A89C-EE55F237B324}" dt="2021-03-15T13:18:11.565" v="584" actId="26606"/>
          <ac:spMkLst>
            <pc:docMk/>
            <pc:sldMk cId="1397548353" sldId="328"/>
            <ac:spMk id="73" creationId="{16674508-81D3-48CF-96BF-7FC60EAA572A}"/>
          </ac:spMkLst>
        </pc:spChg>
        <pc:picChg chg="add mod">
          <ac:chgData name="Marieke Drabbe" userId="b9b1a049-6b87-453c-9d4e-1b3ea0ffd634" providerId="ADAL" clId="{212D4EF0-E7BB-4D58-A89C-EE55F237B324}" dt="2021-03-15T13:18:11.565" v="584" actId="26606"/>
          <ac:picMkLst>
            <pc:docMk/>
            <pc:sldMk cId="1397548353" sldId="328"/>
            <ac:picMk id="5122" creationId="{AFD84A0A-A111-453A-9E6B-12988387098F}"/>
          </ac:picMkLst>
        </pc:picChg>
      </pc:sldChg>
      <pc:sldChg chg="addSp delSp modSp new mod setBg">
        <pc:chgData name="Marieke Drabbe" userId="b9b1a049-6b87-453c-9d4e-1b3ea0ffd634" providerId="ADAL" clId="{212D4EF0-E7BB-4D58-A89C-EE55F237B324}" dt="2021-03-15T12:52:25.381" v="283" actId="478"/>
        <pc:sldMkLst>
          <pc:docMk/>
          <pc:sldMk cId="1432677505" sldId="329"/>
        </pc:sldMkLst>
        <pc:spChg chg="mod">
          <ac:chgData name="Marieke Drabbe" userId="b9b1a049-6b87-453c-9d4e-1b3ea0ffd634" providerId="ADAL" clId="{212D4EF0-E7BB-4D58-A89C-EE55F237B324}" dt="2021-03-15T12:50:48.125" v="245" actId="26606"/>
          <ac:spMkLst>
            <pc:docMk/>
            <pc:sldMk cId="1432677505" sldId="329"/>
            <ac:spMk id="2" creationId="{C4C51390-A0FC-473D-B0EA-F08C3D426EA0}"/>
          </ac:spMkLst>
        </pc:spChg>
        <pc:spChg chg="del">
          <ac:chgData name="Marieke Drabbe" userId="b9b1a049-6b87-453c-9d4e-1b3ea0ffd634" providerId="ADAL" clId="{212D4EF0-E7BB-4D58-A89C-EE55F237B324}" dt="2021-03-15T12:50:48.125" v="245" actId="26606"/>
          <ac:spMkLst>
            <pc:docMk/>
            <pc:sldMk cId="1432677505" sldId="329"/>
            <ac:spMk id="3" creationId="{9B7CA62E-F09C-47CD-86B0-F9CF13B0D224}"/>
          </ac:spMkLst>
        </pc:spChg>
        <pc:spChg chg="add del mod">
          <ac:chgData name="Marieke Drabbe" userId="b9b1a049-6b87-453c-9d4e-1b3ea0ffd634" providerId="ADAL" clId="{212D4EF0-E7BB-4D58-A89C-EE55F237B324}" dt="2021-03-15T12:52:25.381" v="283" actId="478"/>
          <ac:spMkLst>
            <pc:docMk/>
            <pc:sldMk cId="1432677505" sldId="329"/>
            <ac:spMk id="7" creationId="{7595AD7E-2150-4333-A33B-018B8803235C}"/>
          </ac:spMkLst>
        </pc:spChg>
        <pc:spChg chg="add">
          <ac:chgData name="Marieke Drabbe" userId="b9b1a049-6b87-453c-9d4e-1b3ea0ffd634" providerId="ADAL" clId="{212D4EF0-E7BB-4D58-A89C-EE55F237B324}" dt="2021-03-15T12:50:48.125" v="245" actId="26606"/>
          <ac:spMkLst>
            <pc:docMk/>
            <pc:sldMk cId="1432677505" sldId="329"/>
            <ac:spMk id="10" creationId="{BEE73255-8084-4DF9-BB0B-15EAC92E2CB9}"/>
          </ac:spMkLst>
        </pc:spChg>
        <pc:spChg chg="add">
          <ac:chgData name="Marieke Drabbe" userId="b9b1a049-6b87-453c-9d4e-1b3ea0ffd634" providerId="ADAL" clId="{212D4EF0-E7BB-4D58-A89C-EE55F237B324}" dt="2021-03-15T12:50:48.125" v="245" actId="26606"/>
          <ac:spMkLst>
            <pc:docMk/>
            <pc:sldMk cId="1432677505" sldId="329"/>
            <ac:spMk id="12" creationId="{67048353-8981-459A-9BC6-9711CE462E06}"/>
          </ac:spMkLst>
        </pc:spChg>
        <pc:picChg chg="add del mod">
          <ac:chgData name="Marieke Drabbe" userId="b9b1a049-6b87-453c-9d4e-1b3ea0ffd634" providerId="ADAL" clId="{212D4EF0-E7BB-4D58-A89C-EE55F237B324}" dt="2021-03-15T12:52:12.727" v="278" actId="478"/>
          <ac:picMkLst>
            <pc:docMk/>
            <pc:sldMk cId="1432677505" sldId="329"/>
            <ac:picMk id="5" creationId="{6F996185-BB90-42BD-8EA7-8F2CCA5B4A44}"/>
          </ac:picMkLst>
        </pc:picChg>
        <pc:picChg chg="add mod">
          <ac:chgData name="Marieke Drabbe" userId="b9b1a049-6b87-453c-9d4e-1b3ea0ffd634" providerId="ADAL" clId="{212D4EF0-E7BB-4D58-A89C-EE55F237B324}" dt="2021-03-15T12:52:22.560" v="282" actId="14100"/>
          <ac:picMkLst>
            <pc:docMk/>
            <pc:sldMk cId="1432677505" sldId="329"/>
            <ac:picMk id="9" creationId="{79BA563F-F8BC-4125-8354-33428A878CBD}"/>
          </ac:picMkLst>
        </pc:picChg>
      </pc:sldChg>
      <pc:sldChg chg="addSp delSp modSp new mod setBg">
        <pc:chgData name="Marieke Drabbe" userId="b9b1a049-6b87-453c-9d4e-1b3ea0ffd634" providerId="ADAL" clId="{212D4EF0-E7BB-4D58-A89C-EE55F237B324}" dt="2021-03-15T12:51:40.568" v="274" actId="1076"/>
        <pc:sldMkLst>
          <pc:docMk/>
          <pc:sldMk cId="1704498828" sldId="330"/>
        </pc:sldMkLst>
        <pc:spChg chg="mod">
          <ac:chgData name="Marieke Drabbe" userId="b9b1a049-6b87-453c-9d4e-1b3ea0ffd634" providerId="ADAL" clId="{212D4EF0-E7BB-4D58-A89C-EE55F237B324}" dt="2021-03-15T12:51:29.212" v="272" actId="26606"/>
          <ac:spMkLst>
            <pc:docMk/>
            <pc:sldMk cId="1704498828" sldId="330"/>
            <ac:spMk id="2" creationId="{D46DA90E-1F05-4AAB-B6E4-534E2C3A4E6B}"/>
          </ac:spMkLst>
        </pc:spChg>
        <pc:spChg chg="del">
          <ac:chgData name="Marieke Drabbe" userId="b9b1a049-6b87-453c-9d4e-1b3ea0ffd634" providerId="ADAL" clId="{212D4EF0-E7BB-4D58-A89C-EE55F237B324}" dt="2021-03-15T12:51:29.212" v="272" actId="26606"/>
          <ac:spMkLst>
            <pc:docMk/>
            <pc:sldMk cId="1704498828" sldId="330"/>
            <ac:spMk id="3" creationId="{15DB845C-D4AB-4F95-A3A2-34C39F6F7103}"/>
          </ac:spMkLst>
        </pc:spChg>
        <pc:spChg chg="add">
          <ac:chgData name="Marieke Drabbe" userId="b9b1a049-6b87-453c-9d4e-1b3ea0ffd634" providerId="ADAL" clId="{212D4EF0-E7BB-4D58-A89C-EE55F237B324}" dt="2021-03-15T12:51:29.212" v="272" actId="26606"/>
          <ac:spMkLst>
            <pc:docMk/>
            <pc:sldMk cId="1704498828" sldId="330"/>
            <ac:spMk id="10" creationId="{BEE73255-8084-4DF9-BB0B-15EAC92E2CB9}"/>
          </ac:spMkLst>
        </pc:spChg>
        <pc:spChg chg="add">
          <ac:chgData name="Marieke Drabbe" userId="b9b1a049-6b87-453c-9d4e-1b3ea0ffd634" providerId="ADAL" clId="{212D4EF0-E7BB-4D58-A89C-EE55F237B324}" dt="2021-03-15T12:51:29.212" v="272" actId="26606"/>
          <ac:spMkLst>
            <pc:docMk/>
            <pc:sldMk cId="1704498828" sldId="330"/>
            <ac:spMk id="12" creationId="{67048353-8981-459A-9BC6-9711CE462E06}"/>
          </ac:spMkLst>
        </pc:spChg>
        <pc:picChg chg="add mod">
          <ac:chgData name="Marieke Drabbe" userId="b9b1a049-6b87-453c-9d4e-1b3ea0ffd634" providerId="ADAL" clId="{212D4EF0-E7BB-4D58-A89C-EE55F237B324}" dt="2021-03-15T12:51:40.568" v="274" actId="1076"/>
          <ac:picMkLst>
            <pc:docMk/>
            <pc:sldMk cId="1704498828" sldId="330"/>
            <ac:picMk id="5" creationId="{BC41D510-4B23-4244-A3F5-CA0DFAF7F3B8}"/>
          </ac:picMkLst>
        </pc:picChg>
      </pc:sldChg>
      <pc:sldChg chg="modSp new del mod ord">
        <pc:chgData name="Marieke Drabbe" userId="b9b1a049-6b87-453c-9d4e-1b3ea0ffd634" providerId="ADAL" clId="{212D4EF0-E7BB-4D58-A89C-EE55F237B324}" dt="2021-03-16T08:39:42.631" v="612" actId="47"/>
        <pc:sldMkLst>
          <pc:docMk/>
          <pc:sldMk cId="1710210681" sldId="331"/>
        </pc:sldMkLst>
        <pc:spChg chg="mod">
          <ac:chgData name="Marieke Drabbe" userId="b9b1a049-6b87-453c-9d4e-1b3ea0ffd634" providerId="ADAL" clId="{212D4EF0-E7BB-4D58-A89C-EE55F237B324}" dt="2021-03-15T12:54:32.056" v="304" actId="20577"/>
          <ac:spMkLst>
            <pc:docMk/>
            <pc:sldMk cId="1710210681" sldId="331"/>
            <ac:spMk id="2" creationId="{F484B780-CB0B-4E71-BA44-9942EF9D32E7}"/>
          </ac:spMkLst>
        </pc:spChg>
        <pc:spChg chg="mod">
          <ac:chgData name="Marieke Drabbe" userId="b9b1a049-6b87-453c-9d4e-1b3ea0ffd634" providerId="ADAL" clId="{212D4EF0-E7BB-4D58-A89C-EE55F237B324}" dt="2021-03-15T12:54:42.521" v="327" actId="20577"/>
          <ac:spMkLst>
            <pc:docMk/>
            <pc:sldMk cId="1710210681" sldId="331"/>
            <ac:spMk id="3" creationId="{AA45F7D3-DBCF-4CE2-82BC-F059B7C25656}"/>
          </ac:spMkLst>
        </pc:spChg>
      </pc:sldChg>
      <pc:sldChg chg="add del">
        <pc:chgData name="Marieke Drabbe" userId="b9b1a049-6b87-453c-9d4e-1b3ea0ffd634" providerId="ADAL" clId="{212D4EF0-E7BB-4D58-A89C-EE55F237B324}" dt="2021-03-15T12:53:37.749" v="285"/>
        <pc:sldMkLst>
          <pc:docMk/>
          <pc:sldMk cId="1712783874" sldId="331"/>
        </pc:sldMkLst>
      </pc:sldChg>
      <pc:sldChg chg="addSp delSp modSp new mod">
        <pc:chgData name="Marieke Drabbe" userId="b9b1a049-6b87-453c-9d4e-1b3ea0ffd634" providerId="ADAL" clId="{212D4EF0-E7BB-4D58-A89C-EE55F237B324}" dt="2021-03-15T12:55:49.138" v="367" actId="478"/>
        <pc:sldMkLst>
          <pc:docMk/>
          <pc:sldMk cId="1739902548" sldId="332"/>
        </pc:sldMkLst>
        <pc:spChg chg="mod">
          <ac:chgData name="Marieke Drabbe" userId="b9b1a049-6b87-453c-9d4e-1b3ea0ffd634" providerId="ADAL" clId="{212D4EF0-E7BB-4D58-A89C-EE55F237B324}" dt="2021-03-15T12:55:45.204" v="365" actId="20577"/>
          <ac:spMkLst>
            <pc:docMk/>
            <pc:sldMk cId="1739902548" sldId="332"/>
            <ac:spMk id="2" creationId="{DABE0839-92F8-434D-B49D-E4B67047F012}"/>
          </ac:spMkLst>
        </pc:spChg>
        <pc:spChg chg="del">
          <ac:chgData name="Marieke Drabbe" userId="b9b1a049-6b87-453c-9d4e-1b3ea0ffd634" providerId="ADAL" clId="{212D4EF0-E7BB-4D58-A89C-EE55F237B324}" dt="2021-03-15T12:55:49.138" v="367" actId="478"/>
          <ac:spMkLst>
            <pc:docMk/>
            <pc:sldMk cId="1739902548" sldId="332"/>
            <ac:spMk id="3" creationId="{487037CE-0855-49A2-959F-1414DFCE2351}"/>
          </ac:spMkLst>
        </pc:spChg>
        <pc:picChg chg="add">
          <ac:chgData name="Marieke Drabbe" userId="b9b1a049-6b87-453c-9d4e-1b3ea0ffd634" providerId="ADAL" clId="{212D4EF0-E7BB-4D58-A89C-EE55F237B324}" dt="2021-03-15T12:55:46.849" v="366" actId="22"/>
          <ac:picMkLst>
            <pc:docMk/>
            <pc:sldMk cId="1739902548" sldId="332"/>
            <ac:picMk id="5" creationId="{9B21282F-CF42-4EFB-AB04-57C63BD5E1B2}"/>
          </ac:picMkLst>
        </pc:picChg>
      </pc:sldChg>
      <pc:sldChg chg="addSp delSp modSp new mod setBg">
        <pc:chgData name="Marieke Drabbe" userId="b9b1a049-6b87-453c-9d4e-1b3ea0ffd634" providerId="ADAL" clId="{212D4EF0-E7BB-4D58-A89C-EE55F237B324}" dt="2021-03-15T12:59:06.733" v="373" actId="26606"/>
        <pc:sldMkLst>
          <pc:docMk/>
          <pc:sldMk cId="3133335694" sldId="333"/>
        </pc:sldMkLst>
        <pc:spChg chg="del">
          <ac:chgData name="Marieke Drabbe" userId="b9b1a049-6b87-453c-9d4e-1b3ea0ffd634" providerId="ADAL" clId="{212D4EF0-E7BB-4D58-A89C-EE55F237B324}" dt="2021-03-15T12:59:06.733" v="373" actId="26606"/>
          <ac:spMkLst>
            <pc:docMk/>
            <pc:sldMk cId="3133335694" sldId="333"/>
            <ac:spMk id="2" creationId="{4DFFE4E4-C15E-44C3-AF70-4801FAED46CC}"/>
          </ac:spMkLst>
        </pc:spChg>
        <pc:spChg chg="del">
          <ac:chgData name="Marieke Drabbe" userId="b9b1a049-6b87-453c-9d4e-1b3ea0ffd634" providerId="ADAL" clId="{212D4EF0-E7BB-4D58-A89C-EE55F237B324}" dt="2021-03-15T12:59:06.733" v="373" actId="26606"/>
          <ac:spMkLst>
            <pc:docMk/>
            <pc:sldMk cId="3133335694" sldId="333"/>
            <ac:spMk id="3" creationId="{7ACCD37A-6E78-40DF-B147-7CF75352DD7A}"/>
          </ac:spMkLst>
        </pc:spChg>
        <pc:spChg chg="add">
          <ac:chgData name="Marieke Drabbe" userId="b9b1a049-6b87-453c-9d4e-1b3ea0ffd634" providerId="ADAL" clId="{212D4EF0-E7BB-4D58-A89C-EE55F237B324}" dt="2021-03-15T12:59:06.733" v="373" actId="26606"/>
          <ac:spMkLst>
            <pc:docMk/>
            <pc:sldMk cId="3133335694" sldId="333"/>
            <ac:spMk id="10" creationId="{32BC26D8-82FB-445E-AA49-62A77D7C1EE0}"/>
          </ac:spMkLst>
        </pc:spChg>
        <pc:spChg chg="add">
          <ac:chgData name="Marieke Drabbe" userId="b9b1a049-6b87-453c-9d4e-1b3ea0ffd634" providerId="ADAL" clId="{212D4EF0-E7BB-4D58-A89C-EE55F237B324}" dt="2021-03-15T12:59:06.733" v="373" actId="26606"/>
          <ac:spMkLst>
            <pc:docMk/>
            <pc:sldMk cId="3133335694" sldId="333"/>
            <ac:spMk id="12" creationId="{CB44330D-EA18-4254-AA95-EB49948539B8}"/>
          </ac:spMkLst>
        </pc:spChg>
        <pc:picChg chg="add mod">
          <ac:chgData name="Marieke Drabbe" userId="b9b1a049-6b87-453c-9d4e-1b3ea0ffd634" providerId="ADAL" clId="{212D4EF0-E7BB-4D58-A89C-EE55F237B324}" dt="2021-03-15T12:59:06.733" v="373" actId="26606"/>
          <ac:picMkLst>
            <pc:docMk/>
            <pc:sldMk cId="3133335694" sldId="333"/>
            <ac:picMk id="5" creationId="{A309079C-E752-4D90-BE3C-95A8DC96BFCE}"/>
          </ac:picMkLst>
        </pc:picChg>
      </pc:sldChg>
      <pc:sldChg chg="addSp delSp modSp new mod ord setBg">
        <pc:chgData name="Marieke Drabbe" userId="b9b1a049-6b87-453c-9d4e-1b3ea0ffd634" providerId="ADAL" clId="{212D4EF0-E7BB-4D58-A89C-EE55F237B324}" dt="2021-03-15T13:15:20.988" v="563"/>
        <pc:sldMkLst>
          <pc:docMk/>
          <pc:sldMk cId="1159905694" sldId="334"/>
        </pc:sldMkLst>
        <pc:spChg chg="mod">
          <ac:chgData name="Marieke Drabbe" userId="b9b1a049-6b87-453c-9d4e-1b3ea0ffd634" providerId="ADAL" clId="{212D4EF0-E7BB-4D58-A89C-EE55F237B324}" dt="2021-03-15T13:13:30.788" v="538" actId="14100"/>
          <ac:spMkLst>
            <pc:docMk/>
            <pc:sldMk cId="1159905694" sldId="334"/>
            <ac:spMk id="2" creationId="{3CBBB101-0E45-4F1C-9474-826C15D382C2}"/>
          </ac:spMkLst>
        </pc:spChg>
        <pc:spChg chg="mod ord">
          <ac:chgData name="Marieke Drabbe" userId="b9b1a049-6b87-453c-9d4e-1b3ea0ffd634" providerId="ADAL" clId="{212D4EF0-E7BB-4D58-A89C-EE55F237B324}" dt="2021-03-15T13:13:24.480" v="537" actId="14100"/>
          <ac:spMkLst>
            <pc:docMk/>
            <pc:sldMk cId="1159905694" sldId="334"/>
            <ac:spMk id="3" creationId="{D6FCA63D-3A23-4DE5-8747-1AFFC5528362}"/>
          </ac:spMkLst>
        </pc:spChg>
        <pc:spChg chg="del mod">
          <ac:chgData name="Marieke Drabbe" userId="b9b1a049-6b87-453c-9d4e-1b3ea0ffd634" providerId="ADAL" clId="{212D4EF0-E7BB-4D58-A89C-EE55F237B324}" dt="2021-03-15T13:11:57.997" v="489" actId="478"/>
          <ac:spMkLst>
            <pc:docMk/>
            <pc:sldMk cId="1159905694" sldId="334"/>
            <ac:spMk id="4" creationId="{EFB2D697-7A63-45D9-8665-A4F37D226A74}"/>
          </ac:spMkLst>
        </pc:spChg>
        <pc:picChg chg="add mod">
          <ac:chgData name="Marieke Drabbe" userId="b9b1a049-6b87-453c-9d4e-1b3ea0ffd634" providerId="ADAL" clId="{212D4EF0-E7BB-4D58-A89C-EE55F237B324}" dt="2021-03-15T13:13:00.426" v="529" actId="26606"/>
          <ac:picMkLst>
            <pc:docMk/>
            <pc:sldMk cId="1159905694" sldId="334"/>
            <ac:picMk id="2050" creationId="{BB82B4EC-ABCD-4F0E-9146-943CDF17C5CE}"/>
          </ac:picMkLst>
        </pc:picChg>
      </pc:sldChg>
      <pc:sldChg chg="addSp delSp modSp add mod">
        <pc:chgData name="Marieke Drabbe" userId="b9b1a049-6b87-453c-9d4e-1b3ea0ffd634" providerId="ADAL" clId="{212D4EF0-E7BB-4D58-A89C-EE55F237B324}" dt="2021-03-16T08:40:10.767" v="637" actId="20577"/>
        <pc:sldMkLst>
          <pc:docMk/>
          <pc:sldMk cId="1792794395" sldId="335"/>
        </pc:sldMkLst>
        <pc:spChg chg="del">
          <ac:chgData name="Marieke Drabbe" userId="b9b1a049-6b87-453c-9d4e-1b3ea0ffd634" providerId="ADAL" clId="{212D4EF0-E7BB-4D58-A89C-EE55F237B324}" dt="2021-03-16T08:39:19.027" v="602" actId="478"/>
          <ac:spMkLst>
            <pc:docMk/>
            <pc:sldMk cId="1792794395" sldId="335"/>
            <ac:spMk id="2" creationId="{DABE0839-92F8-434D-B49D-E4B67047F012}"/>
          </ac:spMkLst>
        </pc:spChg>
        <pc:spChg chg="add del mod">
          <ac:chgData name="Marieke Drabbe" userId="b9b1a049-6b87-453c-9d4e-1b3ea0ffd634" providerId="ADAL" clId="{212D4EF0-E7BB-4D58-A89C-EE55F237B324}" dt="2021-03-16T08:39:24.247" v="604" actId="478"/>
          <ac:spMkLst>
            <pc:docMk/>
            <pc:sldMk cId="1792794395" sldId="335"/>
            <ac:spMk id="4" creationId="{988292BC-E48C-479E-815C-02667D3CEB00}"/>
          </ac:spMkLst>
        </pc:spChg>
        <pc:spChg chg="add mod">
          <ac:chgData name="Marieke Drabbe" userId="b9b1a049-6b87-453c-9d4e-1b3ea0ffd634" providerId="ADAL" clId="{212D4EF0-E7BB-4D58-A89C-EE55F237B324}" dt="2021-03-16T08:39:34.205" v="609" actId="1076"/>
          <ac:spMkLst>
            <pc:docMk/>
            <pc:sldMk cId="1792794395" sldId="335"/>
            <ac:spMk id="6" creationId="{5CA795C3-C60D-4A64-A49E-27450D1CC10E}"/>
          </ac:spMkLst>
        </pc:spChg>
        <pc:spChg chg="add mod">
          <ac:chgData name="Marieke Drabbe" userId="b9b1a049-6b87-453c-9d4e-1b3ea0ffd634" providerId="ADAL" clId="{212D4EF0-E7BB-4D58-A89C-EE55F237B324}" dt="2021-03-16T08:40:10.767" v="637" actId="20577"/>
          <ac:spMkLst>
            <pc:docMk/>
            <pc:sldMk cId="1792794395" sldId="335"/>
            <ac:spMk id="7" creationId="{EC3EC599-2E27-436B-A6E1-B3B002E440D8}"/>
          </ac:spMkLst>
        </pc:spChg>
        <pc:picChg chg="del">
          <ac:chgData name="Marieke Drabbe" userId="b9b1a049-6b87-453c-9d4e-1b3ea0ffd634" providerId="ADAL" clId="{212D4EF0-E7BB-4D58-A89C-EE55F237B324}" dt="2021-03-16T08:39:16.365" v="601" actId="478"/>
          <ac:picMkLst>
            <pc:docMk/>
            <pc:sldMk cId="1792794395" sldId="335"/>
            <ac:picMk id="5" creationId="{9B21282F-CF42-4EFB-AB04-57C63BD5E1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4FA97-095C-4BF0-BB04-866B0B74FC77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27A12-E5EA-421B-BF6B-8A5F87588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30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0E123-304E-4DEC-A582-7D273314603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54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11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54667" y="1600201"/>
            <a:ext cx="4487333" cy="134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>
              <a:defRPr/>
            </a:lvl2pPr>
            <a:lvl3pPr marL="342900" indent="-342900"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marL="342900" lvl="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nl-NL" dirty="0"/>
              <a:t>Tweede niveau</a:t>
            </a:r>
          </a:p>
          <a:p>
            <a:pPr marL="342900" lvl="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C59EA3F-D5BE-414E-954C-8E396D4AE404}" type="datetimeFigureOut">
              <a:rPr lang="nl-NL" smtClean="0">
                <a:solidFill>
                  <a:prstClr val="black"/>
                </a:solidFill>
              </a:rPr>
              <a:pPr defTabSz="457200"/>
              <a:t>16-3-2021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3714A7C-4A5F-6644-ABC7-8376E2FF23C3}" type="slidenum">
              <a:rPr lang="nl-NL" smtClean="0">
                <a:solidFill>
                  <a:prstClr val="black"/>
                </a:solidFill>
              </a:rPr>
              <a:pPr defTabSz="457200"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8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C59EA3F-D5BE-414E-954C-8E396D4AE404}" type="datetimeFigureOut">
              <a:rPr lang="nl-NL" smtClean="0">
                <a:solidFill>
                  <a:prstClr val="black"/>
                </a:solidFill>
              </a:rPr>
              <a:pPr defTabSz="457200"/>
              <a:t>16-3-2021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3714A7C-4A5F-6644-ABC7-8376E2FF23C3}" type="slidenum">
              <a:rPr lang="nl-NL" smtClean="0">
                <a:solidFill>
                  <a:prstClr val="black"/>
                </a:solidFill>
              </a:rPr>
              <a:pPr defTabSz="457200"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22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C59EA3F-D5BE-414E-954C-8E396D4AE404}" type="datetimeFigureOut">
              <a:rPr lang="nl-NL" smtClean="0">
                <a:solidFill>
                  <a:prstClr val="black"/>
                </a:solidFill>
              </a:rPr>
              <a:pPr defTabSz="457200"/>
              <a:t>16-3-2021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3714A7C-4A5F-6644-ABC7-8376E2FF23C3}" type="slidenum">
              <a:rPr lang="nl-NL" smtClean="0">
                <a:solidFill>
                  <a:prstClr val="black"/>
                </a:solidFill>
              </a:rPr>
              <a:pPr defTabSz="457200"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17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C59EA3F-D5BE-414E-954C-8E396D4AE404}" type="datetimeFigureOut">
              <a:rPr lang="nl-NL" smtClean="0">
                <a:solidFill>
                  <a:prstClr val="black"/>
                </a:solidFill>
              </a:rPr>
              <a:pPr defTabSz="457200"/>
              <a:t>16-3-2021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3714A7C-4A5F-6644-ABC7-8376E2FF23C3}" type="slidenum">
              <a:rPr lang="nl-NL" smtClean="0">
                <a:solidFill>
                  <a:prstClr val="black"/>
                </a:solidFill>
              </a:rPr>
              <a:pPr defTabSz="457200"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6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C59EA3F-D5BE-414E-954C-8E396D4AE404}" type="datetimeFigureOut">
              <a:rPr lang="nl-NL" smtClean="0">
                <a:solidFill>
                  <a:prstClr val="black"/>
                </a:solidFill>
              </a:rPr>
              <a:pPr defTabSz="457200"/>
              <a:t>16-3-2021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3714A7C-4A5F-6644-ABC7-8376E2FF23C3}" type="slidenum">
              <a:rPr lang="nl-NL" smtClean="0">
                <a:solidFill>
                  <a:prstClr val="black"/>
                </a:solidFill>
              </a:rPr>
              <a:pPr defTabSz="457200"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47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C59EA3F-D5BE-414E-954C-8E396D4AE404}" type="datetimeFigureOut">
              <a:rPr lang="nl-NL" smtClean="0">
                <a:solidFill>
                  <a:prstClr val="black"/>
                </a:solidFill>
              </a:rPr>
              <a:pPr defTabSz="457200"/>
              <a:t>16-3-2021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3714A7C-4A5F-6644-ABC7-8376E2FF23C3}" type="slidenum">
              <a:rPr lang="nl-NL" smtClean="0">
                <a:solidFill>
                  <a:prstClr val="black"/>
                </a:solidFill>
              </a:rPr>
              <a:pPr defTabSz="457200"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04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C59EA3F-D5BE-414E-954C-8E396D4AE404}" type="datetimeFigureOut">
              <a:rPr lang="nl-NL" smtClean="0">
                <a:solidFill>
                  <a:prstClr val="black"/>
                </a:solidFill>
              </a:rPr>
              <a:pPr defTabSz="457200"/>
              <a:t>16-3-2021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3714A7C-4A5F-6644-ABC7-8376E2FF23C3}" type="slidenum">
              <a:rPr lang="nl-NL" smtClean="0">
                <a:solidFill>
                  <a:prstClr val="black"/>
                </a:solidFill>
              </a:rPr>
              <a:pPr defTabSz="457200"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0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C59EA3F-D5BE-414E-954C-8E396D4AE404}" type="datetimeFigureOut">
              <a:rPr lang="nl-NL" smtClean="0">
                <a:solidFill>
                  <a:prstClr val="black"/>
                </a:solidFill>
              </a:rPr>
              <a:pPr defTabSz="457200"/>
              <a:t>16-3-2021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3714A7C-4A5F-6644-ABC7-8376E2FF23C3}" type="slidenum">
              <a:rPr lang="nl-NL" smtClean="0">
                <a:solidFill>
                  <a:prstClr val="black"/>
                </a:solidFill>
              </a:rPr>
              <a:pPr defTabSz="457200"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06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C59EA3F-D5BE-414E-954C-8E396D4AE404}" type="datetimeFigureOut">
              <a:rPr lang="nl-NL" smtClean="0">
                <a:solidFill>
                  <a:prstClr val="black"/>
                </a:solidFill>
              </a:rPr>
              <a:pPr defTabSz="457200"/>
              <a:t>16-3-2021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3714A7C-4A5F-6644-ABC7-8376E2FF23C3}" type="slidenum">
              <a:rPr lang="nl-NL" smtClean="0">
                <a:solidFill>
                  <a:prstClr val="black"/>
                </a:solidFill>
              </a:rPr>
              <a:pPr defTabSz="457200"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79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C59EA3F-D5BE-414E-954C-8E396D4AE404}" type="datetimeFigureOut">
              <a:rPr lang="nl-NL" smtClean="0">
                <a:solidFill>
                  <a:prstClr val="black"/>
                </a:solidFill>
              </a:rPr>
              <a:pPr defTabSz="457200"/>
              <a:t>16-3-2021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3714A7C-4A5F-6644-ABC7-8376E2FF23C3}" type="slidenum">
              <a:rPr lang="nl-NL" smtClean="0">
                <a:solidFill>
                  <a:prstClr val="black"/>
                </a:solidFill>
              </a:rPr>
              <a:pPr defTabSz="457200"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14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507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9" y="6176963"/>
            <a:ext cx="568412" cy="58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24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9" y="6176963"/>
            <a:ext cx="568412" cy="58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29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9" y="6176963"/>
            <a:ext cx="568412" cy="58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04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9" y="6176963"/>
            <a:ext cx="568412" cy="58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74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9" y="6176963"/>
            <a:ext cx="568412" cy="58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53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9" y="6176963"/>
            <a:ext cx="568412" cy="58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009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420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339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69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38251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l-NL" sz="1800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3284" y="17464"/>
            <a:ext cx="1200149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 userDrawn="1"/>
        </p:nvSpPr>
        <p:spPr>
          <a:xfrm>
            <a:off x="1238251" y="6704013"/>
            <a:ext cx="10953749" cy="1524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l-NL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6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2" y="6212255"/>
            <a:ext cx="12086830" cy="65685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2586039" y="6212255"/>
            <a:ext cx="9605962" cy="645745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64" y="6212255"/>
            <a:ext cx="483759" cy="50922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-378518" r="-15473" b="378518"/>
          <a:stretch/>
        </p:blipFill>
        <p:spPr>
          <a:xfrm>
            <a:off x="1432861" y="3028894"/>
            <a:ext cx="9326277" cy="800212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 r="23270" b="25470"/>
          <a:stretch/>
        </p:blipFill>
        <p:spPr>
          <a:xfrm>
            <a:off x="28975" y="6206307"/>
            <a:ext cx="1085952" cy="4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gng-buZSk8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u.nl/binnenland/5991493/grondwaterbronnen-van-nederlands-drinkwater-steeds-meer-vervuild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1ggFuAfEux4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5CA795C3-C60D-4A64-A49E-27450D1CC10E}"/>
              </a:ext>
            </a:extLst>
          </p:cNvPr>
          <p:cNvSpPr txBox="1">
            <a:spLocks/>
          </p:cNvSpPr>
          <p:nvPr/>
        </p:nvSpPr>
        <p:spPr>
          <a:xfrm>
            <a:off x="1608083" y="2160642"/>
            <a:ext cx="9144000" cy="1095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/>
              <a:t>Water en energie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EC3EC599-2E27-436B-A6E1-B3B002E440D8}"/>
              </a:ext>
            </a:extLst>
          </p:cNvPr>
          <p:cNvSpPr txBox="1">
            <a:spLocks/>
          </p:cNvSpPr>
          <p:nvPr/>
        </p:nvSpPr>
        <p:spPr>
          <a:xfrm>
            <a:off x="1439917" y="3148970"/>
            <a:ext cx="9144000" cy="109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/>
              <a:t>Les 1 Drinkwater</a:t>
            </a:r>
          </a:p>
          <a:p>
            <a:pPr marL="0" indent="0" algn="ctr">
              <a:buNone/>
            </a:pPr>
            <a:r>
              <a:rPr lang="nl-NL" dirty="0"/>
              <a:t>Les 2 Elektriciteit </a:t>
            </a:r>
          </a:p>
        </p:txBody>
      </p:sp>
    </p:spTree>
    <p:extLst>
      <p:ext uri="{BB962C8B-B14F-4D97-AF65-F5344CB8AC3E}">
        <p14:creationId xmlns:p14="http://schemas.microsoft.com/office/powerpoint/2010/main" val="179279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komt stroom vandaan?</a:t>
            </a:r>
          </a:p>
        </p:txBody>
      </p:sp>
      <p:pic>
        <p:nvPicPr>
          <p:cNvPr id="4" name="gng-buZSk8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0418" y="1392381"/>
            <a:ext cx="8271164" cy="46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36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lowchart: Document 7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Gemiddeld verbruik in Nederland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FF594E-E0A1-4C71-A269-43B3C5AEB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8115" y="171162"/>
            <a:ext cx="8680321" cy="594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5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C51390-A0FC-473D-B0EA-F08C3D42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2C2C2C"/>
                </a:solidFill>
              </a:rPr>
              <a:t>Gemiddeld gasverbruik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9BA563F-F8BC-4125-8354-33428A87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531" y="640081"/>
            <a:ext cx="7892552" cy="551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77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6DA90E-1F05-4AAB-B6E4-534E2C3A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2C2C2C"/>
                </a:solidFill>
              </a:rPr>
              <a:t>Gemiddeld stroomverbruik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C41D510-4B23-4244-A3F5-CA0DFAF7F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340" b="1"/>
          <a:stretch/>
        </p:blipFill>
        <p:spPr>
          <a:xfrm>
            <a:off x="3728167" y="717804"/>
            <a:ext cx="7832816" cy="52577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0449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Aandeel apparatuur verbruik thuis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59" y="1690688"/>
            <a:ext cx="5505482" cy="4351338"/>
          </a:xfrm>
        </p:spPr>
      </p:pic>
    </p:spTree>
    <p:extLst>
      <p:ext uri="{BB962C8B-B14F-4D97-AF65-F5344CB8AC3E}">
        <p14:creationId xmlns:p14="http://schemas.microsoft.com/office/powerpoint/2010/main" val="1561385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is stroomverbruik van afhankelijk?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38052"/>
            <a:ext cx="6283817" cy="4191306"/>
          </a:xfrm>
        </p:spPr>
      </p:pic>
    </p:spTree>
    <p:extLst>
      <p:ext uri="{BB962C8B-B14F-4D97-AF65-F5344CB8AC3E}">
        <p14:creationId xmlns:p14="http://schemas.microsoft.com/office/powerpoint/2010/main" val="1902443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BB101-0E45-4F1C-9474-826C15D38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2987401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Groene</a:t>
            </a:r>
            <a:r>
              <a:rPr lang="en-US" sz="3600" dirty="0"/>
              <a:t> en </a:t>
            </a:r>
            <a:r>
              <a:rPr lang="en-US" sz="3600" dirty="0" err="1"/>
              <a:t>grijze</a:t>
            </a:r>
            <a:r>
              <a:rPr lang="en-US" sz="3600" dirty="0"/>
              <a:t> </a:t>
            </a:r>
            <a:r>
              <a:rPr lang="en-US" sz="3600" dirty="0" err="1"/>
              <a:t>energie</a:t>
            </a:r>
            <a:endParaRPr lang="en-US" sz="3600" dirty="0"/>
          </a:p>
        </p:txBody>
      </p:sp>
      <p:pic>
        <p:nvPicPr>
          <p:cNvPr id="2050" name="Picture 2" descr="Wat is duurder: groene of grijze stroom? | Gaslicht.com">
            <a:extLst>
              <a:ext uri="{FF2B5EF4-FFF2-40B4-BE49-F238E27FC236}">
                <a16:creationId xmlns:a16="http://schemas.microsoft.com/office/drawing/2014/main" id="{BB82B4EC-ABCD-4F0E-9146-943CDF17C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0" b="18109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FCA63D-3A23-4DE5-8747-1AFFC5528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6178" y="3752850"/>
            <a:ext cx="7945821" cy="31051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latin typeface="+mj-lt"/>
              </a:rPr>
              <a:t>Groene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energie</a:t>
            </a:r>
            <a:r>
              <a:rPr lang="en-US" sz="2000" dirty="0">
                <a:latin typeface="+mj-lt"/>
              </a:rPr>
              <a:t> is </a:t>
            </a:r>
            <a:r>
              <a:rPr lang="en-US" sz="2000" dirty="0" err="1">
                <a:latin typeface="+mj-lt"/>
              </a:rPr>
              <a:t>energie</a:t>
            </a:r>
            <a:r>
              <a:rPr lang="en-US" sz="2000" dirty="0">
                <a:latin typeface="+mj-lt"/>
              </a:rPr>
              <a:t> die is </a:t>
            </a:r>
            <a:r>
              <a:rPr lang="en-US" sz="2000" dirty="0" err="1">
                <a:latin typeface="+mj-lt"/>
              </a:rPr>
              <a:t>opgewekt</a:t>
            </a:r>
            <a:r>
              <a:rPr lang="en-US" sz="2000" dirty="0">
                <a:latin typeface="+mj-lt"/>
              </a:rPr>
              <a:t> met </a:t>
            </a:r>
            <a:r>
              <a:rPr lang="en-US" sz="2000" dirty="0" err="1">
                <a:latin typeface="+mj-lt"/>
              </a:rPr>
              <a:t>behulp</a:t>
            </a:r>
            <a:r>
              <a:rPr lang="en-US" sz="2000" dirty="0">
                <a:latin typeface="+mj-lt"/>
              </a:rPr>
              <a:t> van </a:t>
            </a:r>
            <a:r>
              <a:rPr lang="en-US" sz="2000" dirty="0" err="1">
                <a:latin typeface="+mj-lt"/>
              </a:rPr>
              <a:t>schone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onuitputtelijke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bronnen</a:t>
            </a:r>
            <a:r>
              <a:rPr lang="en-US" sz="2000" dirty="0">
                <a:latin typeface="+mj-lt"/>
              </a:rPr>
              <a:t>. </a:t>
            </a:r>
          </a:p>
          <a:p>
            <a:r>
              <a:rPr lang="en-US" sz="2000" dirty="0" err="1">
                <a:latin typeface="+mj-lt"/>
              </a:rPr>
              <a:t>Grijze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energie</a:t>
            </a:r>
            <a:r>
              <a:rPr lang="en-US" sz="2000" dirty="0">
                <a:latin typeface="+mj-lt"/>
              </a:rPr>
              <a:t> (</a:t>
            </a:r>
            <a:r>
              <a:rPr lang="en-US" sz="2000" dirty="0" err="1">
                <a:latin typeface="+mj-lt"/>
              </a:rPr>
              <a:t>vuile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energie</a:t>
            </a:r>
            <a:r>
              <a:rPr lang="en-US" sz="2000" dirty="0">
                <a:latin typeface="+mj-lt"/>
              </a:rPr>
              <a:t>), </a:t>
            </a:r>
            <a:r>
              <a:rPr lang="en-US" sz="2000" dirty="0" err="1">
                <a:latin typeface="+mj-lt"/>
              </a:rPr>
              <a:t>wordt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opgewekt</a:t>
            </a:r>
            <a:r>
              <a:rPr lang="en-US" sz="2000" dirty="0">
                <a:latin typeface="+mj-lt"/>
              </a:rPr>
              <a:t> door </a:t>
            </a:r>
            <a:r>
              <a:rPr lang="en-US" sz="2000" dirty="0" err="1">
                <a:latin typeface="+mj-lt"/>
              </a:rPr>
              <a:t>aardolie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aardgas</a:t>
            </a:r>
            <a:r>
              <a:rPr lang="en-US" sz="2000" dirty="0">
                <a:latin typeface="+mj-lt"/>
              </a:rPr>
              <a:t> of </a:t>
            </a:r>
            <a:r>
              <a:rPr lang="en-US" sz="2000" dirty="0" err="1">
                <a:latin typeface="+mj-lt"/>
              </a:rPr>
              <a:t>steenkool</a:t>
            </a:r>
            <a:r>
              <a:rPr lang="en-US" sz="2000" dirty="0">
                <a:latin typeface="+mj-lt"/>
              </a:rPr>
              <a:t> te </a:t>
            </a:r>
            <a:r>
              <a:rPr lang="en-US" sz="2000" dirty="0" err="1">
                <a:latin typeface="+mj-lt"/>
              </a:rPr>
              <a:t>verbranden</a:t>
            </a:r>
            <a:r>
              <a:rPr lang="en-US" sz="2000" dirty="0">
                <a:latin typeface="+mj-lt"/>
              </a:rPr>
              <a:t>. </a:t>
            </a:r>
          </a:p>
          <a:p>
            <a:r>
              <a:rPr lang="en-US" sz="2000" dirty="0" err="1">
                <a:latin typeface="+mj-lt"/>
              </a:rPr>
              <a:t>Bij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opwekking</a:t>
            </a:r>
            <a:r>
              <a:rPr lang="en-US" sz="2000" dirty="0">
                <a:latin typeface="+mj-lt"/>
              </a:rPr>
              <a:t> van </a:t>
            </a:r>
            <a:r>
              <a:rPr lang="en-US" sz="2000" dirty="0" err="1">
                <a:latin typeface="+mj-lt"/>
              </a:rPr>
              <a:t>grijze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energie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komt</a:t>
            </a:r>
            <a:r>
              <a:rPr lang="en-US" sz="2000" dirty="0">
                <a:latin typeface="+mj-lt"/>
              </a:rPr>
              <a:t> in het milieu </a:t>
            </a:r>
            <a:r>
              <a:rPr lang="en-US" sz="2000" dirty="0" err="1">
                <a:latin typeface="+mj-lt"/>
              </a:rPr>
              <a:t>schadende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kooldioxide</a:t>
            </a:r>
            <a:r>
              <a:rPr lang="en-US" sz="2000" dirty="0">
                <a:latin typeface="+mj-lt"/>
              </a:rPr>
              <a:t> (CO2) </a:t>
            </a:r>
            <a:r>
              <a:rPr lang="en-US" sz="2000" dirty="0" err="1">
                <a:latin typeface="+mj-lt"/>
              </a:rPr>
              <a:t>vrij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Tevens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raken</a:t>
            </a:r>
            <a:r>
              <a:rPr lang="en-US" sz="2000" dirty="0">
                <a:latin typeface="+mj-lt"/>
              </a:rPr>
              <a:t> op den </a:t>
            </a:r>
            <a:r>
              <a:rPr lang="en-US" sz="2000" dirty="0" err="1">
                <a:latin typeface="+mj-lt"/>
              </a:rPr>
              <a:t>duur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fossiele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brandstoffen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kolen</a:t>
            </a:r>
            <a:r>
              <a:rPr lang="en-US" sz="2000" dirty="0">
                <a:latin typeface="+mj-lt"/>
              </a:rPr>
              <a:t>, gas en </a:t>
            </a:r>
            <a:r>
              <a:rPr lang="en-US" sz="2000" dirty="0" err="1">
                <a:latin typeface="+mj-lt"/>
              </a:rPr>
              <a:t>olie</a:t>
            </a:r>
            <a:r>
              <a:rPr lang="en-US" sz="2000" dirty="0">
                <a:latin typeface="+mj-lt"/>
              </a:rPr>
              <a:t> op.</a:t>
            </a:r>
          </a:p>
        </p:txBody>
      </p:sp>
    </p:spTree>
    <p:extLst>
      <p:ext uri="{BB962C8B-B14F-4D97-AF65-F5344CB8AC3E}">
        <p14:creationId xmlns:p14="http://schemas.microsoft.com/office/powerpoint/2010/main" val="1159905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80F30-41DB-41F0-9D3C-351A0D6F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Groene</a:t>
            </a:r>
            <a:r>
              <a:rPr lang="en-US" sz="3600" dirty="0"/>
              <a:t> </a:t>
            </a:r>
            <a:r>
              <a:rPr lang="en-US" sz="3600" dirty="0" err="1"/>
              <a:t>stroom</a:t>
            </a:r>
            <a:endParaRPr lang="en-US" sz="3600" dirty="0"/>
          </a:p>
        </p:txBody>
      </p:sp>
      <p:pic>
        <p:nvPicPr>
          <p:cNvPr id="3074" name="Picture 2" descr="Hoe weet je dat groene stroom echt groen is? | Netwerk Bewust Verbruiken">
            <a:extLst>
              <a:ext uri="{FF2B5EF4-FFF2-40B4-BE49-F238E27FC236}">
                <a16:creationId xmlns:a16="http://schemas.microsoft.com/office/drawing/2014/main" id="{198AB07D-0EFA-4046-B034-00DE58B77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4" b="22881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41CFFBC-8AFC-43BD-9508-8A69573ED39B}"/>
              </a:ext>
            </a:extLst>
          </p:cNvPr>
          <p:cNvSpPr txBox="1"/>
          <p:nvPr/>
        </p:nvSpPr>
        <p:spPr>
          <a:xfrm>
            <a:off x="4223982" y="3752850"/>
            <a:ext cx="7485413" cy="296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+mj-lt"/>
              </a:rPr>
              <a:t>Groene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stroom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wordt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opgewekt</a:t>
            </a:r>
            <a:r>
              <a:rPr lang="en-US" sz="2000" b="0" i="0" dirty="0">
                <a:effectLst/>
                <a:latin typeface="+mj-lt"/>
              </a:rPr>
              <a:t> met </a:t>
            </a:r>
            <a:r>
              <a:rPr lang="en-US" sz="2000" b="0" i="0" dirty="0" err="1">
                <a:effectLst/>
                <a:latin typeface="+mj-lt"/>
              </a:rPr>
              <a:t>behulp</a:t>
            </a:r>
            <a:r>
              <a:rPr lang="en-US" sz="2000" b="0" i="0" dirty="0">
                <a:effectLst/>
                <a:latin typeface="+mj-lt"/>
              </a:rPr>
              <a:t> van </a:t>
            </a:r>
            <a:r>
              <a:rPr lang="en-US" sz="2000" b="0" i="0" dirty="0" err="1">
                <a:effectLst/>
                <a:latin typeface="+mj-lt"/>
              </a:rPr>
              <a:t>zon</a:t>
            </a:r>
            <a:r>
              <a:rPr lang="en-US" sz="2000" b="0" i="0" dirty="0">
                <a:effectLst/>
                <a:latin typeface="+mj-lt"/>
              </a:rPr>
              <a:t>, wind, </a:t>
            </a:r>
            <a:r>
              <a:rPr lang="en-US" sz="2000" b="0" i="0" dirty="0" err="1">
                <a:effectLst/>
                <a:latin typeface="+mj-lt"/>
              </a:rPr>
              <a:t>waterkracht</a:t>
            </a:r>
            <a:r>
              <a:rPr lang="en-US" sz="2000" b="0" i="0" dirty="0">
                <a:effectLst/>
                <a:latin typeface="+mj-lt"/>
              </a:rPr>
              <a:t>, </a:t>
            </a:r>
            <a:r>
              <a:rPr lang="en-US" sz="2000" b="0" i="0" dirty="0" err="1">
                <a:effectLst/>
                <a:latin typeface="+mj-lt"/>
              </a:rPr>
              <a:t>biomassa</a:t>
            </a:r>
            <a:r>
              <a:rPr lang="en-US" sz="2000" b="0" i="0" dirty="0">
                <a:effectLst/>
                <a:latin typeface="+mj-lt"/>
              </a:rPr>
              <a:t> en </a:t>
            </a:r>
            <a:r>
              <a:rPr lang="en-US" sz="2000" b="0" i="0" dirty="0" err="1">
                <a:effectLst/>
                <a:latin typeface="+mj-lt"/>
              </a:rPr>
              <a:t>warmtekracht</a:t>
            </a:r>
            <a:r>
              <a:rPr lang="en-US" sz="2000" b="0" i="0" dirty="0">
                <a:effectLst/>
                <a:latin typeface="+mj-lt"/>
              </a:rPr>
              <a:t>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j-lt"/>
              </a:rPr>
              <a:t>Het </a:t>
            </a:r>
            <a:r>
              <a:rPr lang="en-US" sz="2000" b="0" i="0" dirty="0" err="1">
                <a:effectLst/>
                <a:latin typeface="+mj-lt"/>
              </a:rPr>
              <a:t>energiebedrijf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zet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deze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milieuvriendelijk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opgewekte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elektriciteit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samen</a:t>
            </a:r>
            <a:r>
              <a:rPr lang="en-US" sz="2000" b="0" i="0" dirty="0">
                <a:effectLst/>
                <a:latin typeface="+mj-lt"/>
              </a:rPr>
              <a:t> met de '</a:t>
            </a:r>
            <a:r>
              <a:rPr lang="en-US" sz="2000" b="0" i="0" dirty="0" err="1">
                <a:effectLst/>
                <a:latin typeface="+mj-lt"/>
              </a:rPr>
              <a:t>gewone</a:t>
            </a:r>
            <a:r>
              <a:rPr lang="en-US" sz="2000" b="0" i="0" dirty="0">
                <a:effectLst/>
                <a:latin typeface="+mj-lt"/>
              </a:rPr>
              <a:t>' </a:t>
            </a:r>
            <a:r>
              <a:rPr lang="en-US" sz="2000" b="0" i="0" dirty="0" err="1">
                <a:effectLst/>
                <a:latin typeface="+mj-lt"/>
              </a:rPr>
              <a:t>stroom</a:t>
            </a:r>
            <a:r>
              <a:rPr lang="en-US" sz="2000" b="0" i="0" dirty="0">
                <a:effectLst/>
                <a:latin typeface="+mj-lt"/>
              </a:rPr>
              <a:t> op het </a:t>
            </a:r>
            <a:r>
              <a:rPr lang="en-US" sz="2000" b="0" i="0" dirty="0" err="1">
                <a:effectLst/>
                <a:latin typeface="+mj-lt"/>
              </a:rPr>
              <a:t>elektriciteitsnet</a:t>
            </a:r>
            <a:r>
              <a:rPr lang="en-US" sz="2000" b="0" i="0" dirty="0">
                <a:effectLst/>
                <a:latin typeface="+mj-lt"/>
              </a:rPr>
              <a:t>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De </a:t>
            </a:r>
            <a:r>
              <a:rPr lang="en-US" sz="2000" dirty="0" err="1">
                <a:latin typeface="+mj-lt"/>
              </a:rPr>
              <a:t>energie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gaat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naar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consument</a:t>
            </a:r>
            <a:r>
              <a:rPr lang="en-US" sz="2000" dirty="0">
                <a:latin typeface="+mj-lt"/>
              </a:rPr>
              <a:t>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 err="1">
                <a:effectLst/>
                <a:latin typeface="+mj-lt"/>
              </a:rPr>
              <a:t>Aan</a:t>
            </a:r>
            <a:r>
              <a:rPr lang="en-US" sz="2000" b="0" i="0" dirty="0">
                <a:effectLst/>
                <a:latin typeface="+mj-lt"/>
              </a:rPr>
              <a:t> de </a:t>
            </a:r>
            <a:r>
              <a:rPr lang="en-US" sz="2000" b="0" i="0" dirty="0" err="1">
                <a:effectLst/>
                <a:latin typeface="+mj-lt"/>
              </a:rPr>
              <a:t>elektriciteit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zelf</a:t>
            </a:r>
            <a:r>
              <a:rPr lang="en-US" sz="2000" b="0" i="0" dirty="0">
                <a:effectLst/>
                <a:latin typeface="+mj-lt"/>
              </a:rPr>
              <a:t> merk je </a:t>
            </a:r>
            <a:r>
              <a:rPr lang="en-US" sz="2000" b="0" i="0" dirty="0" err="1">
                <a:effectLst/>
                <a:latin typeface="+mj-lt"/>
              </a:rPr>
              <a:t>niet</a:t>
            </a:r>
            <a:r>
              <a:rPr lang="en-US" sz="2000" b="0" i="0" dirty="0">
                <a:effectLst/>
                <a:latin typeface="+mj-lt"/>
              </a:rPr>
              <a:t> hoe </a:t>
            </a:r>
            <a:r>
              <a:rPr lang="en-US" sz="2000" b="0" i="0" dirty="0" err="1">
                <a:effectLst/>
                <a:latin typeface="+mj-lt"/>
              </a:rPr>
              <a:t>deze</a:t>
            </a:r>
            <a:r>
              <a:rPr lang="en-US" sz="2000" b="0" i="0" dirty="0">
                <a:effectLst/>
                <a:latin typeface="+mj-lt"/>
              </a:rPr>
              <a:t> is </a:t>
            </a:r>
            <a:r>
              <a:rPr lang="en-US" sz="2000" b="0" i="0" dirty="0" err="1">
                <a:effectLst/>
                <a:latin typeface="+mj-lt"/>
              </a:rPr>
              <a:t>opgewekt</a:t>
            </a:r>
            <a:r>
              <a:rPr lang="en-US" sz="2000" b="0" i="0" dirty="0">
                <a:effectLst/>
                <a:latin typeface="+mj-lt"/>
              </a:rPr>
              <a:t>.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 err="1">
                <a:effectLst/>
                <a:latin typeface="+mj-lt"/>
              </a:rPr>
              <a:t>Groene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stroom</a:t>
            </a:r>
            <a:r>
              <a:rPr lang="en-US" sz="2000" b="0" i="0" dirty="0">
                <a:effectLst/>
                <a:latin typeface="+mj-lt"/>
              </a:rPr>
              <a:t> is </a:t>
            </a:r>
            <a:r>
              <a:rPr lang="en-US" sz="2000" b="0" i="0" dirty="0" err="1">
                <a:effectLst/>
                <a:latin typeface="+mj-lt"/>
              </a:rPr>
              <a:t>voor</a:t>
            </a:r>
            <a:r>
              <a:rPr lang="en-US" sz="2000" b="0" i="0" dirty="0">
                <a:effectLst/>
                <a:latin typeface="+mj-lt"/>
              </a:rPr>
              <a:t> de </a:t>
            </a:r>
            <a:r>
              <a:rPr lang="en-US" sz="2000" b="0" i="0" dirty="0" err="1">
                <a:effectLst/>
                <a:latin typeface="+mj-lt"/>
              </a:rPr>
              <a:t>consument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dus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precies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dezelfde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stroom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als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grijze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stroom</a:t>
            </a:r>
            <a:r>
              <a:rPr lang="en-US" sz="2000" b="0" i="0" dirty="0">
                <a:effectLst/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1582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Energieaspecten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8200" y="1786988"/>
            <a:ext cx="5181600" cy="4351338"/>
          </a:xfrm>
        </p:spPr>
        <p:txBody>
          <a:bodyPr/>
          <a:lstStyle/>
          <a:p>
            <a:r>
              <a:rPr lang="nl-NL" dirty="0"/>
              <a:t>Gedragsaspecten</a:t>
            </a:r>
          </a:p>
          <a:p>
            <a:r>
              <a:rPr lang="nl-NL" dirty="0"/>
              <a:t>Technische aspecten</a:t>
            </a:r>
          </a:p>
          <a:p>
            <a:r>
              <a:rPr lang="nl-NL" dirty="0"/>
              <a:t>Huishoudelijke/Organisatorische aspecten</a:t>
            </a:r>
          </a:p>
        </p:txBody>
      </p:sp>
    </p:spTree>
    <p:extLst>
      <p:ext uri="{BB962C8B-B14F-4D97-AF65-F5344CB8AC3E}">
        <p14:creationId xmlns:p14="http://schemas.microsoft.com/office/powerpoint/2010/main" val="694497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 besparen: Trias Energetica</a:t>
            </a:r>
          </a:p>
        </p:txBody>
      </p:sp>
      <p:pic>
        <p:nvPicPr>
          <p:cNvPr id="1026" name="Picture 2" descr="http://solar-wash.eu/attachments/Image/logo%3D20trias%3D20energetica_1.jpg?142444626046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04" y="1557527"/>
            <a:ext cx="4278067" cy="427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99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89BB6B-86C3-47F9-8CE7-EACA96F7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875" y="849086"/>
            <a:ext cx="3617686" cy="1291771"/>
          </a:xfrm>
        </p:spPr>
        <p:txBody>
          <a:bodyPr>
            <a:normAutofit/>
          </a:bodyPr>
          <a:lstStyle/>
          <a:p>
            <a:r>
              <a:rPr lang="nl-NL" sz="2000" dirty="0">
                <a:hlinkClick r:id="rId2"/>
              </a:rPr>
              <a:t>https://www.nu.nl/binnenland/5991493/grondwaterbronnen-van-nederlands-drinkwater-steeds-meer-vervuild.html</a:t>
            </a:r>
            <a:r>
              <a:rPr lang="nl-NL" sz="2000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9F119E-26C5-430C-BBD9-DA06003E3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3" t="26232" r="40238" b="12362"/>
          <a:stretch/>
        </p:blipFill>
        <p:spPr>
          <a:xfrm>
            <a:off x="838200" y="681037"/>
            <a:ext cx="7165075" cy="53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4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0334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Eenheid</a:t>
            </a:r>
            <a:r>
              <a:rPr lang="en-US" sz="4000" dirty="0"/>
              <a:t> van </a:t>
            </a:r>
            <a:r>
              <a:rPr lang="en-US" sz="4000" dirty="0" err="1"/>
              <a:t>elektriciteit</a:t>
            </a:r>
            <a:endParaRPr lang="en-US" sz="4000" dirty="0"/>
          </a:p>
        </p:txBody>
      </p:sp>
      <p:pic>
        <p:nvPicPr>
          <p:cNvPr id="4098" name="Picture 2" descr="kWp: Terugverdientijd zonnepanelen berekenen aan de hand van kWp">
            <a:extLst>
              <a:ext uri="{FF2B5EF4-FFF2-40B4-BE49-F238E27FC236}">
                <a16:creationId xmlns:a16="http://schemas.microsoft.com/office/drawing/2014/main" id="{A0286262-5C67-47EA-B6C8-1FD0DD3F5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0" r="21325" b="1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E1373F0-3F00-4121-9B70-A12C224BF968}"/>
              </a:ext>
            </a:extLst>
          </p:cNvPr>
          <p:cNvSpPr txBox="1"/>
          <p:nvPr/>
        </p:nvSpPr>
        <p:spPr>
          <a:xfrm>
            <a:off x="6417733" y="1700212"/>
            <a:ext cx="5291663" cy="4332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Op de </a:t>
            </a:r>
            <a:r>
              <a:rPr lang="en-US" sz="2400" b="0" i="0" dirty="0" err="1">
                <a:effectLst/>
              </a:rPr>
              <a:t>energierekening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wordt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elektriciteitsverbruik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aangegeven</a:t>
            </a:r>
            <a:r>
              <a:rPr lang="en-US" sz="2400" b="0" i="0" dirty="0">
                <a:effectLst/>
              </a:rPr>
              <a:t> in kWh. 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dirty="0">
              <a:effectLst/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</a:rPr>
              <a:t>Eén</a:t>
            </a:r>
            <a:r>
              <a:rPr lang="en-US" sz="2400" b="0" i="0" dirty="0">
                <a:effectLst/>
              </a:rPr>
              <a:t> kWh is 1.000 Watt, </a:t>
            </a:r>
            <a:r>
              <a:rPr lang="en-US" sz="2400" b="0" i="0" dirty="0" err="1">
                <a:effectLst/>
              </a:rPr>
              <a:t>een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uur</a:t>
            </a:r>
            <a:r>
              <a:rPr lang="en-US" sz="2400" b="0" i="0" dirty="0">
                <a:effectLst/>
              </a:rPr>
              <a:t> lang. 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dirty="0">
              <a:effectLst/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‘kW’ </a:t>
            </a:r>
            <a:r>
              <a:rPr lang="en-US" sz="2400" b="0" i="0" dirty="0" err="1">
                <a:effectLst/>
              </a:rPr>
              <a:t>staat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voor</a:t>
            </a:r>
            <a:r>
              <a:rPr lang="en-US" sz="2400" b="0" i="0" dirty="0">
                <a:effectLst/>
              </a:rPr>
              <a:t> kilowatt en de ‘h’ in de </a:t>
            </a:r>
            <a:r>
              <a:rPr lang="en-US" sz="2400" b="0" i="0" dirty="0" err="1">
                <a:effectLst/>
              </a:rPr>
              <a:t>afkorting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staat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voor</a:t>
            </a:r>
            <a:r>
              <a:rPr lang="en-US" sz="2400" b="0" i="0" dirty="0">
                <a:effectLst/>
              </a:rPr>
              <a:t> het </a:t>
            </a:r>
            <a:r>
              <a:rPr lang="en-US" sz="2400" b="0" i="0" dirty="0" err="1">
                <a:effectLst/>
              </a:rPr>
              <a:t>Engelse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woord</a:t>
            </a:r>
            <a:r>
              <a:rPr lang="en-US" sz="2400" b="0" i="0" dirty="0">
                <a:effectLst/>
              </a:rPr>
              <a:t> ‘hour’</a:t>
            </a:r>
          </a:p>
          <a:p>
            <a:pPr marL="57150" fontAlgn="base">
              <a:lnSpc>
                <a:spcPct val="90000"/>
              </a:lnSpc>
              <a:spcAft>
                <a:spcPts val="600"/>
              </a:spcAft>
            </a:pPr>
            <a:endParaRPr lang="en-US" sz="2400" b="0" i="0" dirty="0">
              <a:effectLst/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Op </a:t>
            </a:r>
            <a:r>
              <a:rPr lang="en-US" sz="2400" b="0" i="0" dirty="0" err="1">
                <a:effectLst/>
              </a:rPr>
              <a:t>vrijwel</a:t>
            </a:r>
            <a:r>
              <a:rPr lang="en-US" sz="2400" b="0" i="0" dirty="0">
                <a:effectLst/>
              </a:rPr>
              <a:t> elk </a:t>
            </a:r>
            <a:r>
              <a:rPr lang="en-US" sz="2400" b="0" i="0" dirty="0" err="1">
                <a:effectLst/>
              </a:rPr>
              <a:t>elektrisch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apparaat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staat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vermeld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hoeveel</a:t>
            </a:r>
            <a:r>
              <a:rPr lang="en-US" sz="2400" b="0" i="0" dirty="0">
                <a:effectLst/>
              </a:rPr>
              <a:t> Watt het </a:t>
            </a:r>
            <a:r>
              <a:rPr lang="en-US" sz="2400" b="0" i="0" dirty="0" err="1">
                <a:effectLst/>
              </a:rPr>
              <a:t>verbruikt</a:t>
            </a:r>
            <a:r>
              <a:rPr lang="en-US" sz="2400" b="0" i="0" dirty="0">
                <a:effectLst/>
              </a:rPr>
              <a:t>. 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45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7D6D56-AFD9-46CC-A9E9-B56E3F72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07" y="388402"/>
            <a:ext cx="8984428" cy="133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doen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één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kWh?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7BE345-5855-4A63-81FC-07B8FDAC8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593" y="1940440"/>
            <a:ext cx="6091496" cy="48189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0" i="0" dirty="0" err="1">
                <a:effectLst/>
              </a:rPr>
              <a:t>Een</a:t>
            </a:r>
            <a:r>
              <a:rPr lang="en-US" sz="2000" b="0" i="0" dirty="0">
                <a:effectLst/>
              </a:rPr>
              <a:t> half </a:t>
            </a:r>
            <a:r>
              <a:rPr lang="en-US" sz="2000" b="0" i="0" dirty="0" err="1">
                <a:effectLst/>
              </a:rPr>
              <a:t>uur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stofzuigen</a:t>
            </a:r>
            <a:r>
              <a:rPr lang="en-US" sz="2000" b="0" i="0" dirty="0">
                <a:effectLst/>
              </a:rPr>
              <a:t> met </a:t>
            </a:r>
            <a:r>
              <a:rPr lang="en-US" sz="2000" b="0" i="0" dirty="0" err="1">
                <a:effectLst/>
              </a:rPr>
              <a:t>een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stofzuiger</a:t>
            </a:r>
            <a:r>
              <a:rPr lang="en-US" sz="2000" b="0" i="0" dirty="0">
                <a:effectLst/>
              </a:rPr>
              <a:t> van 2.000 Watt</a:t>
            </a:r>
          </a:p>
          <a:p>
            <a:r>
              <a:rPr lang="en-US" sz="2000" b="0" i="0" dirty="0">
                <a:effectLst/>
              </a:rPr>
              <a:t>12 </a:t>
            </a:r>
            <a:r>
              <a:rPr lang="en-US" sz="2000" b="0" i="0" dirty="0" err="1">
                <a:effectLst/>
              </a:rPr>
              <a:t>gerechten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vijf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minuten</a:t>
            </a:r>
            <a:r>
              <a:rPr lang="en-US" sz="2000" b="0" i="0" dirty="0">
                <a:effectLst/>
              </a:rPr>
              <a:t> in de magnetron </a:t>
            </a:r>
            <a:r>
              <a:rPr lang="en-US" sz="2000" b="0" i="0" dirty="0" err="1">
                <a:effectLst/>
              </a:rPr>
              <a:t>opwarmen</a:t>
            </a:r>
            <a:endParaRPr lang="en-US" sz="2000" b="0" i="0" dirty="0">
              <a:effectLst/>
            </a:endParaRPr>
          </a:p>
          <a:p>
            <a:r>
              <a:rPr lang="en-US" sz="2000" b="0" i="0" dirty="0" err="1">
                <a:effectLst/>
              </a:rPr>
              <a:t>Een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ledlamp</a:t>
            </a:r>
            <a:r>
              <a:rPr lang="en-US" sz="2000" b="0" i="0" dirty="0">
                <a:effectLst/>
              </a:rPr>
              <a:t> van 5 Watt 200 </a:t>
            </a:r>
            <a:r>
              <a:rPr lang="en-US" sz="2000" b="0" i="0" dirty="0" err="1">
                <a:effectLst/>
              </a:rPr>
              <a:t>uur</a:t>
            </a:r>
            <a:r>
              <a:rPr lang="en-US" sz="2000" b="0" i="0" dirty="0">
                <a:effectLst/>
              </a:rPr>
              <a:t> laten </a:t>
            </a:r>
            <a:r>
              <a:rPr lang="en-US" sz="2000" b="0" i="0" dirty="0" err="1">
                <a:effectLst/>
              </a:rPr>
              <a:t>branden</a:t>
            </a:r>
            <a:endParaRPr lang="en-US" sz="2000" b="0" i="0" dirty="0">
              <a:effectLst/>
            </a:endParaRPr>
          </a:p>
          <a:p>
            <a:r>
              <a:rPr lang="en-US" sz="2000" b="0" i="0" dirty="0">
                <a:effectLst/>
              </a:rPr>
              <a:t>5 </a:t>
            </a:r>
            <a:r>
              <a:rPr lang="en-US" sz="2000" b="0" i="0" dirty="0" err="1">
                <a:effectLst/>
              </a:rPr>
              <a:t>avonden</a:t>
            </a:r>
            <a:r>
              <a:rPr lang="en-US" sz="2000" b="0" i="0" dirty="0">
                <a:effectLst/>
              </a:rPr>
              <a:t> tv </a:t>
            </a:r>
            <a:r>
              <a:rPr lang="en-US" sz="2000" b="0" i="0" dirty="0" err="1">
                <a:effectLst/>
              </a:rPr>
              <a:t>kijken</a:t>
            </a:r>
            <a:endParaRPr lang="en-US" sz="2000" b="0" i="0" dirty="0">
              <a:effectLst/>
            </a:endParaRPr>
          </a:p>
          <a:p>
            <a:r>
              <a:rPr lang="en-US" sz="2000" b="0" i="0" dirty="0" err="1">
                <a:effectLst/>
              </a:rPr>
              <a:t>Een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zuinige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koelkast</a:t>
            </a:r>
            <a:r>
              <a:rPr lang="en-US" sz="2000" b="0" i="0" dirty="0">
                <a:effectLst/>
              </a:rPr>
              <a:t> 2 </a:t>
            </a:r>
            <a:r>
              <a:rPr lang="en-US" sz="2000" b="0" i="0" dirty="0" err="1">
                <a:effectLst/>
              </a:rPr>
              <a:t>dagen</a:t>
            </a:r>
            <a:r>
              <a:rPr lang="en-US" sz="2000" b="0" i="0" dirty="0">
                <a:effectLst/>
              </a:rPr>
              <a:t> laten </a:t>
            </a:r>
            <a:r>
              <a:rPr lang="en-US" sz="2000" b="0" i="0" dirty="0" err="1">
                <a:effectLst/>
              </a:rPr>
              <a:t>koelen</a:t>
            </a:r>
            <a:endParaRPr lang="en-US" sz="2000" b="0" i="0" dirty="0">
              <a:effectLst/>
            </a:endParaRPr>
          </a:p>
          <a:p>
            <a:r>
              <a:rPr lang="en-US" sz="2000" b="0" i="0" dirty="0">
                <a:effectLst/>
              </a:rPr>
              <a:t>25 </a:t>
            </a:r>
            <a:r>
              <a:rPr lang="en-US" sz="2000" b="0" i="0" dirty="0" err="1">
                <a:effectLst/>
              </a:rPr>
              <a:t>uur</a:t>
            </a:r>
            <a:r>
              <a:rPr lang="en-US" sz="2000" b="0" i="0" dirty="0">
                <a:effectLst/>
              </a:rPr>
              <a:t> lang </a:t>
            </a:r>
            <a:r>
              <a:rPr lang="en-US" sz="2000" b="0" i="0" dirty="0" err="1">
                <a:effectLst/>
              </a:rPr>
              <a:t>een</a:t>
            </a:r>
            <a:r>
              <a:rPr lang="en-US" sz="2000" b="0" i="0" dirty="0">
                <a:effectLst/>
              </a:rPr>
              <a:t> laptop </a:t>
            </a:r>
            <a:r>
              <a:rPr lang="en-US" sz="2000" b="0" i="0" dirty="0" err="1">
                <a:effectLst/>
              </a:rPr>
              <a:t>gebruiken</a:t>
            </a:r>
            <a:endParaRPr lang="en-US" sz="2000" b="0" i="0" dirty="0">
              <a:effectLst/>
            </a:endParaRPr>
          </a:p>
          <a:p>
            <a:r>
              <a:rPr lang="en-US" sz="2000" b="0" i="0" dirty="0">
                <a:effectLst/>
              </a:rPr>
              <a:t>Tot </a:t>
            </a:r>
            <a:r>
              <a:rPr lang="en-US" sz="2000" b="0" i="0" dirty="0" err="1">
                <a:effectLst/>
              </a:rPr>
              <a:t>wel</a:t>
            </a:r>
            <a:r>
              <a:rPr lang="en-US" sz="2000" b="0" i="0" dirty="0">
                <a:effectLst/>
              </a:rPr>
              <a:t> 100 </a:t>
            </a:r>
            <a:r>
              <a:rPr lang="en-US" sz="2000" b="0" i="0" dirty="0" err="1">
                <a:effectLst/>
              </a:rPr>
              <a:t>keer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uw</a:t>
            </a:r>
            <a:r>
              <a:rPr lang="en-US" sz="2000" b="0" i="0" dirty="0">
                <a:effectLst/>
              </a:rPr>
              <a:t> smartphone </a:t>
            </a:r>
            <a:r>
              <a:rPr lang="en-US" sz="2000" b="0" i="0" dirty="0" err="1">
                <a:effectLst/>
              </a:rPr>
              <a:t>opladen</a:t>
            </a:r>
            <a:endParaRPr lang="en-US" sz="2000" b="0" i="0" dirty="0">
              <a:effectLst/>
            </a:endParaRPr>
          </a:p>
          <a:p>
            <a:r>
              <a:rPr lang="en-US" sz="2000" b="0" i="0" dirty="0" err="1">
                <a:effectLst/>
              </a:rPr>
              <a:t>Ongeveer</a:t>
            </a:r>
            <a:r>
              <a:rPr lang="en-US" sz="2000" b="0" i="0" dirty="0">
                <a:effectLst/>
              </a:rPr>
              <a:t> 7 kilometer </a:t>
            </a:r>
            <a:r>
              <a:rPr lang="en-US" sz="2000" b="0" i="0" dirty="0" err="1">
                <a:effectLst/>
              </a:rPr>
              <a:t>rijden</a:t>
            </a:r>
            <a:r>
              <a:rPr lang="en-US" sz="2000" b="0" i="0" dirty="0">
                <a:effectLst/>
              </a:rPr>
              <a:t> met </a:t>
            </a:r>
            <a:r>
              <a:rPr lang="en-US" sz="2000" b="0" i="0" dirty="0" err="1">
                <a:effectLst/>
              </a:rPr>
              <a:t>een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elektrische</a:t>
            </a:r>
            <a:r>
              <a:rPr lang="en-US" sz="2000" b="0" i="0" dirty="0">
                <a:effectLst/>
              </a:rPr>
              <a:t> auto</a:t>
            </a:r>
          </a:p>
          <a:p>
            <a:r>
              <a:rPr lang="en-US" sz="2000" b="0" i="0" dirty="0" err="1">
                <a:effectLst/>
              </a:rPr>
              <a:t>Eén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keer</a:t>
            </a:r>
            <a:r>
              <a:rPr lang="en-US" sz="2000" b="0" i="0" dirty="0">
                <a:effectLst/>
              </a:rPr>
              <a:t> de </a:t>
            </a:r>
            <a:r>
              <a:rPr lang="en-US" sz="2000" b="0" i="0" dirty="0" err="1">
                <a:effectLst/>
              </a:rPr>
              <a:t>vaatwasser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gebruiken</a:t>
            </a:r>
            <a:endParaRPr lang="en-US" sz="2000" b="0" i="0" dirty="0">
              <a:effectLst/>
            </a:endParaRPr>
          </a:p>
          <a:p>
            <a:r>
              <a:rPr lang="en-US" sz="2000" b="0" i="0" dirty="0" err="1">
                <a:effectLst/>
              </a:rPr>
              <a:t>Eén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keer</a:t>
            </a:r>
            <a:r>
              <a:rPr lang="en-US" sz="2000" b="0" i="0" dirty="0">
                <a:effectLst/>
              </a:rPr>
              <a:t> de </a:t>
            </a:r>
            <a:r>
              <a:rPr lang="en-US" sz="2000" b="0" i="0" dirty="0" err="1">
                <a:effectLst/>
              </a:rPr>
              <a:t>wasmachine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gebruiken</a:t>
            </a:r>
            <a:endParaRPr lang="en-US" sz="2000" b="0" i="0" dirty="0">
              <a:effectLst/>
            </a:endParaRPr>
          </a:p>
          <a:p>
            <a:r>
              <a:rPr lang="en-US" sz="2000" b="0" i="0" dirty="0" err="1">
                <a:effectLst/>
              </a:rPr>
              <a:t>Een</a:t>
            </a:r>
            <a:r>
              <a:rPr lang="en-US" sz="2000" b="0" i="0" dirty="0">
                <a:effectLst/>
              </a:rPr>
              <a:t> half </a:t>
            </a:r>
            <a:r>
              <a:rPr lang="en-US" sz="2000" b="0" i="0" dirty="0" err="1">
                <a:effectLst/>
              </a:rPr>
              <a:t>uur</a:t>
            </a:r>
            <a:r>
              <a:rPr lang="en-US" sz="2000" b="0" i="0" dirty="0">
                <a:effectLst/>
              </a:rPr>
              <a:t> de </a:t>
            </a:r>
            <a:r>
              <a:rPr lang="en-US" sz="2000" b="0" i="0" dirty="0" err="1">
                <a:effectLst/>
              </a:rPr>
              <a:t>wasdroger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gebruiken</a:t>
            </a:r>
            <a:endParaRPr lang="en-US" sz="2000" b="0" i="0" dirty="0">
              <a:effectLst/>
            </a:endParaRPr>
          </a:p>
        </p:txBody>
      </p:sp>
      <p:pic>
        <p:nvPicPr>
          <p:cNvPr id="5122" name="Picture 2" descr="Energiezuinige huishoudelijke apparaten: halveer je stroomverbruik!">
            <a:extLst>
              <a:ext uri="{FF2B5EF4-FFF2-40B4-BE49-F238E27FC236}">
                <a16:creationId xmlns:a16="http://schemas.microsoft.com/office/drawing/2014/main" id="{AFD84A0A-A111-453A-9E6B-129883870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0610" y="2107644"/>
            <a:ext cx="4737650" cy="26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548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97786" y="231509"/>
            <a:ext cx="10106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2021_MLO_3_Mijn water en energieverbruik - instroomprogramma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/>
          <a:srcRect l="21805" r="10840"/>
          <a:stretch/>
        </p:blipFill>
        <p:spPr>
          <a:xfrm>
            <a:off x="1349233" y="874590"/>
            <a:ext cx="299335" cy="4124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78" y="2456351"/>
            <a:ext cx="263290" cy="32130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85" y="4269208"/>
            <a:ext cx="266283" cy="41630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194" y="949276"/>
            <a:ext cx="385812" cy="26305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7105" y="3821138"/>
            <a:ext cx="299225" cy="290796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8"/>
          <a:srcRect l="17050" t="33024" r="61669" b="30375"/>
          <a:stretch/>
        </p:blipFill>
        <p:spPr>
          <a:xfrm>
            <a:off x="6741405" y="2833704"/>
            <a:ext cx="269390" cy="2604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75008" cy="915544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5BC29EA-75ED-4831-BE38-C7A970E84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784" y="4797747"/>
            <a:ext cx="2779986" cy="168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6C9A7E3B-38B7-48F1-B2A9-1DF480EEC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770" y="861683"/>
            <a:ext cx="4427411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Leerdoel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panose="020B0604020202020204" pitchFamily="34" charset="0"/>
              </a:rPr>
              <a:t>Gegevens van eigen drinkwater- en elektriciteitsverbruik analyseren en interpreteren.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panose="020B0604020202020204" pitchFamily="34" charset="0"/>
              </a:rPr>
              <a:t>Advies geven voor de verduurzaming van je eigen water- en elektriciteitsverbruik.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panose="020B0604020202020204" pitchFamily="34" charset="0"/>
              </a:rPr>
              <a:t>Gebruik maken van de juiste een- en grootheden van water, elektriciteit en kosten. 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70BA8E3C-33B0-4E23-B17E-9C49E9F5E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786" y="2447472"/>
            <a:ext cx="4427411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Product	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Je maakt een onderzoeksverslag met daarin: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Het drinkwater- en elektriciteitsverbruik bij jou thuis, zowel in de eenheden van m</a:t>
            </a:r>
            <a:r>
              <a:rPr kumimoji="0" lang="nl-NL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3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, kWh als in €.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Vergelijking met gemiddeld verbruik van een vergelijkbaar huis/huishouden.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6 nuttige tips voor verduurzaming van de bron en het gebruik voor jullie huishouden.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C5F16D9E-9C55-4ABB-B1F6-25835158F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786" y="4209661"/>
            <a:ext cx="4427411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Stappen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			 	        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Verzamel thuis belangrijke gegevens (zie bronnen)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Inventariseer en onderzoek je eigen gebruik: Wat is het gemiddelde verbruik voor een vergelijkbaar huishouden. Vergelijk dit met je eigen verbruik. Verwerk je gegevens in het verslag en trek je conclusies.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Inventariseer hoe je  jouw situatie kunt verduurzamen, verwerk je toegepaste tips in je verslag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B36E965D-3615-43C1-8742-40E0B3E6C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795" y="2950234"/>
            <a:ext cx="452193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Bijeenkomsten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Les Water en energie over water en elektriciteit in huis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0E5AD42E-9775-473C-98A0-D40BF2050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794" y="3749296"/>
            <a:ext cx="4521939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Bronnen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Energiejaarrekening, rekening van drinkwaterbedrijf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Presentaties van de les 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charset="0"/>
              </a:rPr>
              <a:t>Interessante websites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BFAB0B4A-FD6C-47CD-99EF-5ACD0D2412A3}"/>
              </a:ext>
            </a:extLst>
          </p:cNvPr>
          <p:cNvSpPr txBox="1"/>
          <p:nvPr/>
        </p:nvSpPr>
        <p:spPr>
          <a:xfrm>
            <a:off x="1797786" y="6304795"/>
            <a:ext cx="7531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Dat voel je in je portemonnee! Leg je conclusies eens voor aan degene die de rekening betaalt!</a:t>
            </a: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297021FD-3EFA-406A-93FD-E25EB9627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795" y="915544"/>
            <a:ext cx="4552379" cy="173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Samenwerken</a:t>
            </a: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	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panose="020B0604020202020204" pitchFamily="34" charset="0"/>
              </a:rPr>
              <a:t>Je wordt een groepje feedback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panose="020B0604020202020204" pitchFamily="34" charset="0"/>
              </a:rPr>
              <a:t> geplaatst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Beschrijf in je reflectieverslag hoe je het feedback geven ervaren    hebt. 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Deadline product: 16 maart 2021</a:t>
            </a:r>
          </a:p>
        </p:txBody>
      </p:sp>
    </p:spTree>
    <p:extLst>
      <p:ext uri="{BB962C8B-B14F-4D97-AF65-F5344CB8AC3E}">
        <p14:creationId xmlns:p14="http://schemas.microsoft.com/office/powerpoint/2010/main" val="279329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E0839-92F8-434D-B49D-E4B67047F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Gemiddeld waterverbruik in Nederland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21282F-CF42-4EFB-AB04-57C63BD5E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5740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0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2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309079C-E752-4D90-BE3C-95A8DC96B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6159" y="643467"/>
            <a:ext cx="757968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3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Herkomst drinkwater</a:t>
            </a:r>
          </a:p>
        </p:txBody>
      </p:sp>
      <p:pic>
        <p:nvPicPr>
          <p:cNvPr id="2050" name="Picture 2" descr="http://aoc01-qmp4.qmark.nl/AOCtest_res/topicresources/1052871563/vmbokb_ak_2004_2_o_Pagina_04_Afbeelding_0001.gif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9" r="47654"/>
          <a:stretch/>
        </p:blipFill>
        <p:spPr bwMode="auto">
          <a:xfrm>
            <a:off x="5952500" y="781376"/>
            <a:ext cx="4164893" cy="57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9103658" y="3798277"/>
            <a:ext cx="833718" cy="2278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89F9659-705A-4A72-9577-7D3CA935DD2E}"/>
              </a:ext>
            </a:extLst>
          </p:cNvPr>
          <p:cNvSpPr/>
          <p:nvPr/>
        </p:nvSpPr>
        <p:spPr>
          <a:xfrm>
            <a:off x="9700534" y="3598113"/>
            <a:ext cx="833718" cy="310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71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0690" t="22358" r="42788" b="31867"/>
          <a:stretch/>
        </p:blipFill>
        <p:spPr>
          <a:xfrm>
            <a:off x="1063131" y="643467"/>
            <a:ext cx="1006573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67346-CFAB-4BA4-AEDC-838D0A01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AD6B176-3EC4-4D6B-8377-745F17CD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232" y="1"/>
            <a:ext cx="12336463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6B3E312-1A68-469E-95D2-0097EB8FB3C4}"/>
              </a:ext>
            </a:extLst>
          </p:cNvPr>
          <p:cNvSpPr txBox="1"/>
          <p:nvPr/>
        </p:nvSpPr>
        <p:spPr>
          <a:xfrm>
            <a:off x="3491345" y="365125"/>
            <a:ext cx="581891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400" b="1" i="1" dirty="0">
                <a:solidFill>
                  <a:schemeClr val="bg1"/>
                </a:solidFill>
              </a:rPr>
              <a:t>Watersysteem</a:t>
            </a:r>
            <a:endParaRPr lang="nl-NL" sz="4000" b="1" i="1" dirty="0">
              <a:solidFill>
                <a:schemeClr val="bg1"/>
              </a:solidFill>
            </a:endParaRPr>
          </a:p>
          <a:p>
            <a:pPr algn="ctr"/>
            <a:r>
              <a:rPr lang="nl-NL" sz="2700" i="1" dirty="0">
                <a:solidFill>
                  <a:schemeClr val="bg1"/>
                </a:solidFill>
              </a:rPr>
              <a:t>De natuurlijke weg van het water</a:t>
            </a:r>
          </a:p>
        </p:txBody>
      </p:sp>
    </p:spTree>
    <p:extLst>
      <p:ext uri="{BB962C8B-B14F-4D97-AF65-F5344CB8AC3E}">
        <p14:creationId xmlns:p14="http://schemas.microsoft.com/office/powerpoint/2010/main" val="39283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5B1F963-C798-452A-92B0-70BF85AAD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" t="19860" r="2128" b="2868"/>
          <a:stretch/>
        </p:blipFill>
        <p:spPr>
          <a:xfrm>
            <a:off x="0" y="-1"/>
            <a:ext cx="12192000" cy="73152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F533F3-CE05-44A5-9AF7-748B8174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761" y="365125"/>
            <a:ext cx="7565924" cy="13255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l-NL" b="1" i="1" dirty="0">
                <a:solidFill>
                  <a:schemeClr val="accent1">
                    <a:lumMod val="75000"/>
                  </a:schemeClr>
                </a:solidFill>
              </a:rPr>
              <a:t>Waterketen</a:t>
            </a:r>
            <a:br>
              <a:rPr lang="nl-NL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2700" b="1" i="1" dirty="0">
                <a:solidFill>
                  <a:schemeClr val="accent1">
                    <a:lumMod val="75000"/>
                  </a:schemeClr>
                </a:solidFill>
              </a:rPr>
              <a:t>De ingrepen van de mens op het watersysteem</a:t>
            </a:r>
          </a:p>
        </p:txBody>
      </p:sp>
    </p:spTree>
    <p:extLst>
      <p:ext uri="{BB962C8B-B14F-4D97-AF65-F5344CB8AC3E}">
        <p14:creationId xmlns:p14="http://schemas.microsoft.com/office/powerpoint/2010/main" val="157820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563" y="2490139"/>
            <a:ext cx="10515600" cy="1325563"/>
          </a:xfrm>
        </p:spPr>
        <p:txBody>
          <a:bodyPr/>
          <a:lstStyle/>
          <a:p>
            <a:r>
              <a:rPr lang="nl-NL" dirty="0"/>
              <a:t>Elektriciteit bij je thuis</a:t>
            </a:r>
          </a:p>
        </p:txBody>
      </p:sp>
    </p:spTree>
    <p:extLst>
      <p:ext uri="{BB962C8B-B14F-4D97-AF65-F5344CB8AC3E}">
        <p14:creationId xmlns:p14="http://schemas.microsoft.com/office/powerpoint/2010/main" val="19397982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Kantoorthema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90E74E-7580-4EDE-9260-928736AFAF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1605F2-43F7-4873-B3F3-7A30DDDA9D0A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47a28104-336f-447d-946e-e305ac2bcd47"/>
    <ds:schemaRef ds:uri="http://purl.org/dc/elements/1.1/"/>
    <ds:schemaRef ds:uri="http://schemas.microsoft.com/office/infopath/2007/PartnerControls"/>
    <ds:schemaRef ds:uri="34354c1b-6b8c-435b-ad50-990538c195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627</Words>
  <Application>Microsoft Office PowerPoint</Application>
  <PresentationFormat>Breedbeeld</PresentationFormat>
  <Paragraphs>82</Paragraphs>
  <Slides>22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Bradley Hand ITC</vt:lpstr>
      <vt:lpstr>Calibri</vt:lpstr>
      <vt:lpstr>Calibri Light</vt:lpstr>
      <vt:lpstr>Kantoorthema</vt:lpstr>
      <vt:lpstr>1_Office-thema</vt:lpstr>
      <vt:lpstr>1_Kantoorthema</vt:lpstr>
      <vt:lpstr>PowerPoint-presentatie</vt:lpstr>
      <vt:lpstr>PowerPoint-presentatie</vt:lpstr>
      <vt:lpstr>Gemiddeld waterverbruik in Nederland</vt:lpstr>
      <vt:lpstr>PowerPoint-presentatie</vt:lpstr>
      <vt:lpstr>Herkomst drinkwater</vt:lpstr>
      <vt:lpstr>PowerPoint-presentatie</vt:lpstr>
      <vt:lpstr>PowerPoint-presentatie</vt:lpstr>
      <vt:lpstr>Waterketen De ingrepen van de mens op het watersysteem</vt:lpstr>
      <vt:lpstr>Elektriciteit bij je thuis</vt:lpstr>
      <vt:lpstr>Waar komt stroom vandaan?</vt:lpstr>
      <vt:lpstr>Gemiddeld verbruik in Nederland</vt:lpstr>
      <vt:lpstr>Gemiddeld gasverbruik</vt:lpstr>
      <vt:lpstr>Gemiddeld stroomverbruik</vt:lpstr>
      <vt:lpstr>Aandeel apparatuur verbruik thuis</vt:lpstr>
      <vt:lpstr>Waar is stroomverbruik van afhankelijk?</vt:lpstr>
      <vt:lpstr>Groene en grijze energie</vt:lpstr>
      <vt:lpstr>Groene stroom</vt:lpstr>
      <vt:lpstr>Energieaspecten </vt:lpstr>
      <vt:lpstr>Energie besparen: Trias Energetica</vt:lpstr>
      <vt:lpstr>Eenheid van elektriciteit</vt:lpstr>
      <vt:lpstr>Wat kan je doen voor één kWh?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Marieke Drabbe</cp:lastModifiedBy>
  <cp:revision>2</cp:revision>
  <dcterms:created xsi:type="dcterms:W3CDTF">2019-09-17T07:28:46Z</dcterms:created>
  <dcterms:modified xsi:type="dcterms:W3CDTF">2021-03-16T08:40:18Z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